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62" r:id="rId2"/>
    <p:sldId id="260" r:id="rId3"/>
    <p:sldId id="258" r:id="rId4"/>
    <p:sldId id="257" r:id="rId5"/>
    <p:sldId id="261" r:id="rId6"/>
    <p:sldId id="259" r:id="rId7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D2ADF5-E0AE-4FE0-B57D-B83497D0128C}" v="6" dt="2025-05-20T02:37:00.99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69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3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hona Kikuchi" userId="3271518126c6a1f0" providerId="LiveId" clId="{B22A2F1A-123B-4E17-AEAF-94274EA305A5}"/>
    <pc:docChg chg="custSel addSld modSld">
      <pc:chgData name="Sahona Kikuchi" userId="3271518126c6a1f0" providerId="LiveId" clId="{B22A2F1A-123B-4E17-AEAF-94274EA305A5}" dt="2025-04-23T04:06:38.980" v="763" actId="20577"/>
      <pc:docMkLst>
        <pc:docMk/>
      </pc:docMkLst>
      <pc:sldChg chg="delSp modSp mod">
        <pc:chgData name="Sahona Kikuchi" userId="3271518126c6a1f0" providerId="LiveId" clId="{B22A2F1A-123B-4E17-AEAF-94274EA305A5}" dt="2025-04-23T04:06:05.340" v="752" actId="478"/>
        <pc:sldMkLst>
          <pc:docMk/>
          <pc:sldMk cId="2556465647" sldId="257"/>
        </pc:sldMkLst>
        <pc:spChg chg="mod">
          <ac:chgData name="Sahona Kikuchi" userId="3271518126c6a1f0" providerId="LiveId" clId="{B22A2F1A-123B-4E17-AEAF-94274EA305A5}" dt="2025-04-23T04:03:30.538" v="661" actId="20577"/>
          <ac:spMkLst>
            <pc:docMk/>
            <pc:sldMk cId="2556465647" sldId="257"/>
            <ac:spMk id="11" creationId="{E8B41705-EBEE-B3D1-6B1A-FCFA1B1CD522}"/>
          </ac:spMkLst>
        </pc:spChg>
      </pc:sldChg>
      <pc:sldChg chg="modSp mod">
        <pc:chgData name="Sahona Kikuchi" userId="3271518126c6a1f0" providerId="LiveId" clId="{B22A2F1A-123B-4E17-AEAF-94274EA305A5}" dt="2025-04-23T03:52:09.967" v="51" actId="20577"/>
        <pc:sldMkLst>
          <pc:docMk/>
          <pc:sldMk cId="2970214002" sldId="258"/>
        </pc:sldMkLst>
        <pc:spChg chg="mod">
          <ac:chgData name="Sahona Kikuchi" userId="3271518126c6a1f0" providerId="LiveId" clId="{B22A2F1A-123B-4E17-AEAF-94274EA305A5}" dt="2025-04-23T03:52:09.967" v="51" actId="20577"/>
          <ac:spMkLst>
            <pc:docMk/>
            <pc:sldMk cId="2970214002" sldId="258"/>
            <ac:spMk id="2" creationId="{003DA7AF-9426-48E5-C162-2C455368ED8D}"/>
          </ac:spMkLst>
        </pc:spChg>
      </pc:sldChg>
      <pc:sldChg chg="addSp delSp modSp new mod">
        <pc:chgData name="Sahona Kikuchi" userId="3271518126c6a1f0" providerId="LiveId" clId="{B22A2F1A-123B-4E17-AEAF-94274EA305A5}" dt="2025-04-23T04:01:25.049" v="493" actId="478"/>
        <pc:sldMkLst>
          <pc:docMk/>
          <pc:sldMk cId="365242544" sldId="259"/>
        </pc:sldMkLst>
        <pc:graphicFrameChg chg="add mod ord modGraphic">
          <ac:chgData name="Sahona Kikuchi" userId="3271518126c6a1f0" providerId="LiveId" clId="{B22A2F1A-123B-4E17-AEAF-94274EA305A5}" dt="2025-04-23T03:59:36.892" v="356" actId="1076"/>
          <ac:graphicFrameMkLst>
            <pc:docMk/>
            <pc:sldMk cId="365242544" sldId="259"/>
            <ac:graphicFrameMk id="4" creationId="{B54B047D-83F8-A63E-277B-6CAD38068A3B}"/>
          </ac:graphicFrameMkLst>
        </pc:graphicFrameChg>
        <pc:graphicFrameChg chg="add mod modGraphic">
          <ac:chgData name="Sahona Kikuchi" userId="3271518126c6a1f0" providerId="LiveId" clId="{B22A2F1A-123B-4E17-AEAF-94274EA305A5}" dt="2025-04-23T03:56:05.114" v="239" actId="1076"/>
          <ac:graphicFrameMkLst>
            <pc:docMk/>
            <pc:sldMk cId="365242544" sldId="259"/>
            <ac:graphicFrameMk id="5" creationId="{D2DF1091-497C-C532-E4F9-03D796CDDA43}"/>
          </ac:graphicFrameMkLst>
        </pc:graphicFrameChg>
        <pc:graphicFrameChg chg="add mod modGraphic">
          <ac:chgData name="Sahona Kikuchi" userId="3271518126c6a1f0" providerId="LiveId" clId="{B22A2F1A-123B-4E17-AEAF-94274EA305A5}" dt="2025-04-23T03:59:17.952" v="353" actId="14734"/>
          <ac:graphicFrameMkLst>
            <pc:docMk/>
            <pc:sldMk cId="365242544" sldId="259"/>
            <ac:graphicFrameMk id="6" creationId="{0579D394-E990-3A9A-56AE-F17C0F1AEAB6}"/>
          </ac:graphicFrameMkLst>
        </pc:graphicFrameChg>
      </pc:sldChg>
      <pc:sldChg chg="addSp delSp modSp new mod modClrScheme chgLayout">
        <pc:chgData name="Sahona Kikuchi" userId="3271518126c6a1f0" providerId="LiveId" clId="{B22A2F1A-123B-4E17-AEAF-94274EA305A5}" dt="2025-04-23T04:06:38.980" v="763" actId="20577"/>
        <pc:sldMkLst>
          <pc:docMk/>
          <pc:sldMk cId="143455786" sldId="260"/>
        </pc:sldMkLst>
        <pc:spChg chg="add mod ord">
          <ac:chgData name="Sahona Kikuchi" userId="3271518126c6a1f0" providerId="LiveId" clId="{B22A2F1A-123B-4E17-AEAF-94274EA305A5}" dt="2025-04-23T04:06:38.980" v="763" actId="20577"/>
          <ac:spMkLst>
            <pc:docMk/>
            <pc:sldMk cId="143455786" sldId="260"/>
            <ac:spMk id="4" creationId="{BA95304F-9BC1-B4CC-2072-FC2399D64DD1}"/>
          </ac:spMkLst>
        </pc:spChg>
        <pc:spChg chg="add mod ord">
          <ac:chgData name="Sahona Kikuchi" userId="3271518126c6a1f0" providerId="LiveId" clId="{B22A2F1A-123B-4E17-AEAF-94274EA305A5}" dt="2025-04-23T04:05:21.681" v="748" actId="20577"/>
          <ac:spMkLst>
            <pc:docMk/>
            <pc:sldMk cId="143455786" sldId="260"/>
            <ac:spMk id="5" creationId="{C45C50BC-A741-86DB-4930-7CDF615EB8D2}"/>
          </ac:spMkLst>
        </pc:spChg>
      </pc:sldChg>
      <pc:sldChg chg="delSp modSp add mod">
        <pc:chgData name="Sahona Kikuchi" userId="3271518126c6a1f0" providerId="LiveId" clId="{B22A2F1A-123B-4E17-AEAF-94274EA305A5}" dt="2025-04-23T04:06:25.460" v="756" actId="478"/>
        <pc:sldMkLst>
          <pc:docMk/>
          <pc:sldMk cId="1832667457" sldId="261"/>
        </pc:sldMkLst>
        <pc:spChg chg="mod">
          <ac:chgData name="Sahona Kikuchi" userId="3271518126c6a1f0" providerId="LiveId" clId="{B22A2F1A-123B-4E17-AEAF-94274EA305A5}" dt="2025-04-23T04:04:41.670" v="672" actId="20577"/>
          <ac:spMkLst>
            <pc:docMk/>
            <pc:sldMk cId="1832667457" sldId="261"/>
            <ac:spMk id="11" creationId="{BBD3F98C-6796-4F2C-9493-8A0B6741B2A9}"/>
          </ac:spMkLst>
        </pc:spChg>
        <pc:graphicFrameChg chg="mod">
          <ac:chgData name="Sahona Kikuchi" userId="3271518126c6a1f0" providerId="LiveId" clId="{B22A2F1A-123B-4E17-AEAF-94274EA305A5}" dt="2025-04-23T04:04:38.403" v="668"/>
          <ac:graphicFrameMkLst>
            <pc:docMk/>
            <pc:sldMk cId="1832667457" sldId="261"/>
            <ac:graphicFrameMk id="32" creationId="{E458F0AE-5923-5AC8-53CE-100824FC39D7}"/>
          </ac:graphicFrameMkLst>
        </pc:graphicFrameChg>
      </pc:sldChg>
    </pc:docChg>
  </pc:docChgLst>
  <pc:docChgLst>
    <pc:chgData name="Sahona Kikuchi" userId="3271518126c6a1f0" providerId="LiveId" clId="{4BD2ADF5-E0AE-4FE0-B57D-B83497D0128C}"/>
    <pc:docChg chg="undo custSel addSld delSld modSld sldOrd modMainMaster addSection delSection modSection">
      <pc:chgData name="Sahona Kikuchi" userId="3271518126c6a1f0" providerId="LiveId" clId="{4BD2ADF5-E0AE-4FE0-B57D-B83497D0128C}" dt="2025-05-20T02:37:21.196" v="140" actId="20577"/>
      <pc:docMkLst>
        <pc:docMk/>
      </pc:docMkLst>
      <pc:sldChg chg="addSp delSp modSp mod setBg">
        <pc:chgData name="Sahona Kikuchi" userId="3271518126c6a1f0" providerId="LiveId" clId="{4BD2ADF5-E0AE-4FE0-B57D-B83497D0128C}" dt="2025-05-20T02:37:21.196" v="140" actId="20577"/>
        <pc:sldMkLst>
          <pc:docMk/>
          <pc:sldMk cId="2970214002" sldId="258"/>
        </pc:sldMkLst>
        <pc:spChg chg="mod">
          <ac:chgData name="Sahona Kikuchi" userId="3271518126c6a1f0" providerId="LiveId" clId="{4BD2ADF5-E0AE-4FE0-B57D-B83497D0128C}" dt="2025-05-20T01:56:56.713" v="124" actId="14100"/>
          <ac:spMkLst>
            <pc:docMk/>
            <pc:sldMk cId="2970214002" sldId="258"/>
            <ac:spMk id="2" creationId="{003DA7AF-9426-48E5-C162-2C455368ED8D}"/>
          </ac:spMkLst>
        </pc:spChg>
        <pc:spChg chg="mod ord">
          <ac:chgData name="Sahona Kikuchi" userId="3271518126c6a1f0" providerId="LiveId" clId="{4BD2ADF5-E0AE-4FE0-B57D-B83497D0128C}" dt="2025-05-20T02:37:21.196" v="140" actId="20577"/>
          <ac:spMkLst>
            <pc:docMk/>
            <pc:sldMk cId="2970214002" sldId="258"/>
            <ac:spMk id="3" creationId="{7A7DDE48-582B-357C-561E-07C3DA230F32}"/>
          </ac:spMkLst>
        </pc:spChg>
        <pc:spChg chg="mod">
          <ac:chgData name="Sahona Kikuchi" userId="3271518126c6a1f0" providerId="LiveId" clId="{4BD2ADF5-E0AE-4FE0-B57D-B83497D0128C}" dt="2025-05-20T01:56:37.734" v="123" actId="26606"/>
          <ac:spMkLst>
            <pc:docMk/>
            <pc:sldMk cId="2970214002" sldId="258"/>
            <ac:spMk id="7" creationId="{1DAB8A97-8E52-E41C-902E-FAFE7854F806}"/>
          </ac:spMkLst>
        </pc:spChg>
        <pc:spChg chg="add del">
          <ac:chgData name="Sahona Kikuchi" userId="3271518126c6a1f0" providerId="LiveId" clId="{4BD2ADF5-E0AE-4FE0-B57D-B83497D0128C}" dt="2025-05-20T01:56:24.844" v="114" actId="26606"/>
          <ac:spMkLst>
            <pc:docMk/>
            <pc:sldMk cId="2970214002" sldId="258"/>
            <ac:spMk id="14" creationId="{7E6D2D34-4BB4-460B-8844-027610FB21F5}"/>
          </ac:spMkLst>
        </pc:spChg>
        <pc:spChg chg="add del">
          <ac:chgData name="Sahona Kikuchi" userId="3271518126c6a1f0" providerId="LiveId" clId="{4BD2ADF5-E0AE-4FE0-B57D-B83497D0128C}" dt="2025-05-20T01:56:27.704" v="116" actId="26606"/>
          <ac:spMkLst>
            <pc:docMk/>
            <pc:sldMk cId="2970214002" sldId="258"/>
            <ac:spMk id="23" creationId="{04695F26-39DB-450E-B464-9C76CD233B36}"/>
          </ac:spMkLst>
        </pc:spChg>
        <pc:spChg chg="add del">
          <ac:chgData name="Sahona Kikuchi" userId="3271518126c6a1f0" providerId="LiveId" clId="{4BD2ADF5-E0AE-4FE0-B57D-B83497D0128C}" dt="2025-05-20T01:56:27.704" v="116" actId="26606"/>
          <ac:spMkLst>
            <pc:docMk/>
            <pc:sldMk cId="2970214002" sldId="258"/>
            <ac:spMk id="24" creationId="{2F42E55F-A297-474F-AF2D-6D3A15822BCA}"/>
          </ac:spMkLst>
        </pc:spChg>
        <pc:spChg chg="add del">
          <ac:chgData name="Sahona Kikuchi" userId="3271518126c6a1f0" providerId="LiveId" clId="{4BD2ADF5-E0AE-4FE0-B57D-B83497D0128C}" dt="2025-05-20T01:56:29.086" v="118" actId="26606"/>
          <ac:spMkLst>
            <pc:docMk/>
            <pc:sldMk cId="2970214002" sldId="258"/>
            <ac:spMk id="29" creationId="{7E6D2D34-4BB4-460B-8844-027610FB21F5}"/>
          </ac:spMkLst>
        </pc:spChg>
        <pc:spChg chg="add del">
          <ac:chgData name="Sahona Kikuchi" userId="3271518126c6a1f0" providerId="LiveId" clId="{4BD2ADF5-E0AE-4FE0-B57D-B83497D0128C}" dt="2025-05-20T01:56:31.579" v="120" actId="26606"/>
          <ac:spMkLst>
            <pc:docMk/>
            <pc:sldMk cId="2970214002" sldId="258"/>
            <ac:spMk id="32" creationId="{BF0F4E97-E194-4493-885A-6C7C34A446DB}"/>
          </ac:spMkLst>
        </pc:spChg>
        <pc:spChg chg="add del">
          <ac:chgData name="Sahona Kikuchi" userId="3271518126c6a1f0" providerId="LiveId" clId="{4BD2ADF5-E0AE-4FE0-B57D-B83497D0128C}" dt="2025-05-20T01:56:31.579" v="120" actId="26606"/>
          <ac:spMkLst>
            <pc:docMk/>
            <pc:sldMk cId="2970214002" sldId="258"/>
            <ac:spMk id="33" creationId="{9CF7FE1C-8BC5-4B0C-A2BC-93AB72C90FDD}"/>
          </ac:spMkLst>
        </pc:spChg>
        <pc:spChg chg="add del">
          <ac:chgData name="Sahona Kikuchi" userId="3271518126c6a1f0" providerId="LiveId" clId="{4BD2ADF5-E0AE-4FE0-B57D-B83497D0128C}" dt="2025-05-20T01:56:37.696" v="122" actId="26606"/>
          <ac:spMkLst>
            <pc:docMk/>
            <pc:sldMk cId="2970214002" sldId="258"/>
            <ac:spMk id="35" creationId="{7E6D2D34-4BB4-460B-8844-027610FB21F5}"/>
          </ac:spMkLst>
        </pc:spChg>
        <pc:spChg chg="add">
          <ac:chgData name="Sahona Kikuchi" userId="3271518126c6a1f0" providerId="LiveId" clId="{4BD2ADF5-E0AE-4FE0-B57D-B83497D0128C}" dt="2025-05-20T01:56:37.734" v="123" actId="26606"/>
          <ac:spMkLst>
            <pc:docMk/>
            <pc:sldMk cId="2970214002" sldId="258"/>
            <ac:spMk id="38" creationId="{04695F26-39DB-450E-B464-9C76CD233B36}"/>
          </ac:spMkLst>
        </pc:spChg>
        <pc:spChg chg="add">
          <ac:chgData name="Sahona Kikuchi" userId="3271518126c6a1f0" providerId="LiveId" clId="{4BD2ADF5-E0AE-4FE0-B57D-B83497D0128C}" dt="2025-05-20T01:56:37.734" v="123" actId="26606"/>
          <ac:spMkLst>
            <pc:docMk/>
            <pc:sldMk cId="2970214002" sldId="258"/>
            <ac:spMk id="39" creationId="{2F42E55F-A297-474F-AF2D-6D3A15822BCA}"/>
          </ac:spMkLst>
        </pc:spChg>
        <pc:grpChg chg="add mod ord">
          <ac:chgData name="Sahona Kikuchi" userId="3271518126c6a1f0" providerId="LiveId" clId="{4BD2ADF5-E0AE-4FE0-B57D-B83497D0128C}" dt="2025-05-20T01:57:56.291" v="132" actId="1076"/>
          <ac:grpSpMkLst>
            <pc:docMk/>
            <pc:sldMk cId="2970214002" sldId="258"/>
            <ac:grpSpMk id="6" creationId="{14B792F8-6059-064B-7416-4FE56FAEC4F9}"/>
          </ac:grpSpMkLst>
        </pc:grpChg>
        <pc:grpChg chg="add del">
          <ac:chgData name="Sahona Kikuchi" userId="3271518126c6a1f0" providerId="LiveId" clId="{4BD2ADF5-E0AE-4FE0-B57D-B83497D0128C}" dt="2025-05-20T01:56:24.844" v="114" actId="26606"/>
          <ac:grpSpMkLst>
            <pc:docMk/>
            <pc:sldMk cId="2970214002" sldId="258"/>
            <ac:grpSpMk id="16" creationId="{C5314570-9B06-4D37-8CBD-EDD67C2FA205}"/>
          </ac:grpSpMkLst>
        </pc:grpChg>
        <pc:grpChg chg="add del">
          <ac:chgData name="Sahona Kikuchi" userId="3271518126c6a1f0" providerId="LiveId" clId="{4BD2ADF5-E0AE-4FE0-B57D-B83497D0128C}" dt="2025-05-20T01:56:27.704" v="116" actId="26606"/>
          <ac:grpSpMkLst>
            <pc:docMk/>
            <pc:sldMk cId="2970214002" sldId="258"/>
            <ac:grpSpMk id="25" creationId="{972070F7-E065-4D60-8938-9FB8CDB8ACB0}"/>
          </ac:grpSpMkLst>
        </pc:grpChg>
        <pc:grpChg chg="add del">
          <ac:chgData name="Sahona Kikuchi" userId="3271518126c6a1f0" providerId="LiveId" clId="{4BD2ADF5-E0AE-4FE0-B57D-B83497D0128C}" dt="2025-05-20T01:56:29.086" v="118" actId="26606"/>
          <ac:grpSpMkLst>
            <pc:docMk/>
            <pc:sldMk cId="2970214002" sldId="258"/>
            <ac:grpSpMk id="30" creationId="{C5314570-9B06-4D37-8CBD-EDD67C2FA205}"/>
          </ac:grpSpMkLst>
        </pc:grpChg>
        <pc:grpChg chg="add del">
          <ac:chgData name="Sahona Kikuchi" userId="3271518126c6a1f0" providerId="LiveId" clId="{4BD2ADF5-E0AE-4FE0-B57D-B83497D0128C}" dt="2025-05-20T01:56:37.696" v="122" actId="26606"/>
          <ac:grpSpMkLst>
            <pc:docMk/>
            <pc:sldMk cId="2970214002" sldId="258"/>
            <ac:grpSpMk id="36" creationId="{C5314570-9B06-4D37-8CBD-EDD67C2FA205}"/>
          </ac:grpSpMkLst>
        </pc:grpChg>
        <pc:grpChg chg="add">
          <ac:chgData name="Sahona Kikuchi" userId="3271518126c6a1f0" providerId="LiveId" clId="{4BD2ADF5-E0AE-4FE0-B57D-B83497D0128C}" dt="2025-05-20T01:56:37.734" v="123" actId="26606"/>
          <ac:grpSpMkLst>
            <pc:docMk/>
            <pc:sldMk cId="2970214002" sldId="258"/>
            <ac:grpSpMk id="40" creationId="{972070F7-E065-4D60-8938-9FB8CDB8ACB0}"/>
          </ac:grpSpMkLst>
        </pc:grpChg>
        <pc:picChg chg="mod">
          <ac:chgData name="Sahona Kikuchi" userId="3271518126c6a1f0" providerId="LiveId" clId="{4BD2ADF5-E0AE-4FE0-B57D-B83497D0128C}" dt="2025-05-20T02:37:10.561" v="136" actId="1076"/>
          <ac:picMkLst>
            <pc:docMk/>
            <pc:sldMk cId="2970214002" sldId="258"/>
            <ac:picMk id="9" creationId="{7D61D45A-8CA4-87CB-D466-2AB2F1BAA129}"/>
          </ac:picMkLst>
        </pc:picChg>
      </pc:sldChg>
      <pc:sldChg chg="addSp modSp mod setBg">
        <pc:chgData name="Sahona Kikuchi" userId="3271518126c6a1f0" providerId="LiveId" clId="{4BD2ADF5-E0AE-4FE0-B57D-B83497D0128C}" dt="2025-05-20T01:56:11.406" v="112" actId="26606"/>
        <pc:sldMkLst>
          <pc:docMk/>
          <pc:sldMk cId="143455786" sldId="260"/>
        </pc:sldMkLst>
        <pc:spChg chg="mod">
          <ac:chgData name="Sahona Kikuchi" userId="3271518126c6a1f0" providerId="LiveId" clId="{4BD2ADF5-E0AE-4FE0-B57D-B83497D0128C}" dt="2025-05-20T01:56:11.406" v="112" actId="26606"/>
          <ac:spMkLst>
            <pc:docMk/>
            <pc:sldMk cId="143455786" sldId="260"/>
            <ac:spMk id="2" creationId="{0E343BD2-E2A9-3CF5-F7E6-FE850ACF220B}"/>
          </ac:spMkLst>
        </pc:spChg>
        <pc:spChg chg="mod">
          <ac:chgData name="Sahona Kikuchi" userId="3271518126c6a1f0" providerId="LiveId" clId="{4BD2ADF5-E0AE-4FE0-B57D-B83497D0128C}" dt="2025-05-20T01:56:11.406" v="112" actId="26606"/>
          <ac:spMkLst>
            <pc:docMk/>
            <pc:sldMk cId="143455786" sldId="260"/>
            <ac:spMk id="4" creationId="{BA95304F-9BC1-B4CC-2072-FC2399D64DD1}"/>
          </ac:spMkLst>
        </pc:spChg>
        <pc:spChg chg="mod">
          <ac:chgData name="Sahona Kikuchi" userId="3271518126c6a1f0" providerId="LiveId" clId="{4BD2ADF5-E0AE-4FE0-B57D-B83497D0128C}" dt="2025-05-20T01:56:11.406" v="112" actId="26606"/>
          <ac:spMkLst>
            <pc:docMk/>
            <pc:sldMk cId="143455786" sldId="260"/>
            <ac:spMk id="5" creationId="{C45C50BC-A741-86DB-4930-7CDF615EB8D2}"/>
          </ac:spMkLst>
        </pc:spChg>
        <pc:spChg chg="add">
          <ac:chgData name="Sahona Kikuchi" userId="3271518126c6a1f0" providerId="LiveId" clId="{4BD2ADF5-E0AE-4FE0-B57D-B83497D0128C}" dt="2025-05-20T01:56:11.406" v="112" actId="26606"/>
          <ac:spMkLst>
            <pc:docMk/>
            <pc:sldMk cId="143455786" sldId="260"/>
            <ac:spMk id="10" creationId="{4BC99CB9-DDAD-44A2-8A1C-E3AF4E72DF5C}"/>
          </ac:spMkLst>
        </pc:spChg>
        <pc:spChg chg="add">
          <ac:chgData name="Sahona Kikuchi" userId="3271518126c6a1f0" providerId="LiveId" clId="{4BD2ADF5-E0AE-4FE0-B57D-B83497D0128C}" dt="2025-05-20T01:56:11.406" v="112" actId="26606"/>
          <ac:spMkLst>
            <pc:docMk/>
            <pc:sldMk cId="143455786" sldId="260"/>
            <ac:spMk id="12" creationId="{64053CBF-3932-45FF-8285-EE5146085F3A}"/>
          </ac:spMkLst>
        </pc:spChg>
        <pc:grpChg chg="add">
          <ac:chgData name="Sahona Kikuchi" userId="3271518126c6a1f0" providerId="LiveId" clId="{4BD2ADF5-E0AE-4FE0-B57D-B83497D0128C}" dt="2025-05-20T01:56:11.406" v="112" actId="26606"/>
          <ac:grpSpMkLst>
            <pc:docMk/>
            <pc:sldMk cId="143455786" sldId="260"/>
            <ac:grpSpMk id="14" creationId="{2E751C04-BEA6-446B-A678-9C74819EBD4C}"/>
          </ac:grpSpMkLst>
        </pc:grpChg>
        <pc:grpChg chg="add">
          <ac:chgData name="Sahona Kikuchi" userId="3271518126c6a1f0" providerId="LiveId" clId="{4BD2ADF5-E0AE-4FE0-B57D-B83497D0128C}" dt="2025-05-20T01:56:11.406" v="112" actId="26606"/>
          <ac:grpSpMkLst>
            <pc:docMk/>
            <pc:sldMk cId="143455786" sldId="260"/>
            <ac:grpSpMk id="20" creationId="{B63ACBA3-DEFD-4C6D-BBA0-64468FA99C2D}"/>
          </ac:grpSpMkLst>
        </pc:grpChg>
      </pc:sldChg>
      <pc:sldChg chg="addSp modSp new mod ord setBg">
        <pc:chgData name="Sahona Kikuchi" userId="3271518126c6a1f0" providerId="LiveId" clId="{4BD2ADF5-E0AE-4FE0-B57D-B83497D0128C}" dt="2025-05-20T01:56:06.891" v="111" actId="26606"/>
        <pc:sldMkLst>
          <pc:docMk/>
          <pc:sldMk cId="1464875351" sldId="262"/>
        </pc:sldMkLst>
        <pc:spChg chg="mod">
          <ac:chgData name="Sahona Kikuchi" userId="3271518126c6a1f0" providerId="LiveId" clId="{4BD2ADF5-E0AE-4FE0-B57D-B83497D0128C}" dt="2025-05-20T01:56:06.891" v="111" actId="26606"/>
          <ac:spMkLst>
            <pc:docMk/>
            <pc:sldMk cId="1464875351" sldId="262"/>
            <ac:spMk id="2" creationId="{67B8323B-DF02-2CC0-312E-A5E80F52BB65}"/>
          </ac:spMkLst>
        </pc:spChg>
        <pc:spChg chg="mod">
          <ac:chgData name="Sahona Kikuchi" userId="3271518126c6a1f0" providerId="LiveId" clId="{4BD2ADF5-E0AE-4FE0-B57D-B83497D0128C}" dt="2025-05-20T01:56:06.891" v="111" actId="26606"/>
          <ac:spMkLst>
            <pc:docMk/>
            <pc:sldMk cId="1464875351" sldId="262"/>
            <ac:spMk id="3" creationId="{C139CF08-2739-4B27-87FD-65803F868476}"/>
          </ac:spMkLst>
        </pc:spChg>
        <pc:spChg chg="mod">
          <ac:chgData name="Sahona Kikuchi" userId="3271518126c6a1f0" providerId="LiveId" clId="{4BD2ADF5-E0AE-4FE0-B57D-B83497D0128C}" dt="2025-05-20T01:56:06.891" v="111" actId="26606"/>
          <ac:spMkLst>
            <pc:docMk/>
            <pc:sldMk cId="1464875351" sldId="262"/>
            <ac:spMk id="4" creationId="{458789D0-61A8-A48F-D0C2-7D8287B7C63E}"/>
          </ac:spMkLst>
        </pc:spChg>
        <pc:spChg chg="add">
          <ac:chgData name="Sahona Kikuchi" userId="3271518126c6a1f0" providerId="LiveId" clId="{4BD2ADF5-E0AE-4FE0-B57D-B83497D0128C}" dt="2025-05-20T01:56:06.891" v="111" actId="26606"/>
          <ac:spMkLst>
            <pc:docMk/>
            <pc:sldMk cId="1464875351" sldId="262"/>
            <ac:spMk id="9" creationId="{5A292AEA-2528-46C0-B426-95822B6141FB}"/>
          </ac:spMkLst>
        </pc:spChg>
        <pc:spChg chg="add">
          <ac:chgData name="Sahona Kikuchi" userId="3271518126c6a1f0" providerId="LiveId" clId="{4BD2ADF5-E0AE-4FE0-B57D-B83497D0128C}" dt="2025-05-20T01:56:06.891" v="111" actId="26606"/>
          <ac:spMkLst>
            <pc:docMk/>
            <pc:sldMk cId="1464875351" sldId="262"/>
            <ac:spMk id="11" creationId="{D8B7B198-E4DF-43CD-AD8C-199884323745}"/>
          </ac:spMkLst>
        </pc:spChg>
        <pc:spChg chg="add">
          <ac:chgData name="Sahona Kikuchi" userId="3271518126c6a1f0" providerId="LiveId" clId="{4BD2ADF5-E0AE-4FE0-B57D-B83497D0128C}" dt="2025-05-20T01:56:06.891" v="111" actId="26606"/>
          <ac:spMkLst>
            <pc:docMk/>
            <pc:sldMk cId="1464875351" sldId="262"/>
            <ac:spMk id="13" creationId="{2BE67753-EA0E-4819-8D22-0B6600CF7231}"/>
          </ac:spMkLst>
        </pc:spChg>
        <pc:grpChg chg="add">
          <ac:chgData name="Sahona Kikuchi" userId="3271518126c6a1f0" providerId="LiveId" clId="{4BD2ADF5-E0AE-4FE0-B57D-B83497D0128C}" dt="2025-05-20T01:56:06.891" v="111" actId="26606"/>
          <ac:grpSpMkLst>
            <pc:docMk/>
            <pc:sldMk cId="1464875351" sldId="262"/>
            <ac:grpSpMk id="15" creationId="{D76D63AC-0421-45EC-B383-E79A61A78C6B}"/>
          </ac:grpSpMkLst>
        </pc:grpChg>
        <pc:grpChg chg="add">
          <ac:chgData name="Sahona Kikuchi" userId="3271518126c6a1f0" providerId="LiveId" clId="{4BD2ADF5-E0AE-4FE0-B57D-B83497D0128C}" dt="2025-05-20T01:56:06.891" v="111" actId="26606"/>
          <ac:grpSpMkLst>
            <pc:docMk/>
            <pc:sldMk cId="1464875351" sldId="262"/>
            <ac:grpSpMk id="24" creationId="{87F87F1B-42BA-4AC7-A4E2-41544DDB2CE3}"/>
          </ac:grpSpMkLst>
        </pc:grpChg>
        <pc:grpChg chg="add">
          <ac:chgData name="Sahona Kikuchi" userId="3271518126c6a1f0" providerId="LiveId" clId="{4BD2ADF5-E0AE-4FE0-B57D-B83497D0128C}" dt="2025-05-20T01:56:06.891" v="111" actId="26606"/>
          <ac:grpSpMkLst>
            <pc:docMk/>
            <pc:sldMk cId="1464875351" sldId="262"/>
            <ac:grpSpMk id="30" creationId="{967346A5-7569-4F15-AB5D-BE3DADF192C0}"/>
          </ac:grpSpMkLst>
        </pc:grpChg>
      </pc:sldChg>
      <pc:sldChg chg="new del">
        <pc:chgData name="Sahona Kikuchi" userId="3271518126c6a1f0" providerId="LiveId" clId="{4BD2ADF5-E0AE-4FE0-B57D-B83497D0128C}" dt="2025-05-20T01:50:20.648" v="6" actId="2696"/>
        <pc:sldMkLst>
          <pc:docMk/>
          <pc:sldMk cId="2527420222" sldId="262"/>
        </pc:sldMkLst>
      </pc:sldChg>
      <pc:sldMasterChg chg="mod">
        <pc:chgData name="Sahona Kikuchi" userId="3271518126c6a1f0" providerId="LiveId" clId="{4BD2ADF5-E0AE-4FE0-B57D-B83497D0128C}" dt="2025-05-20T02:00:32.790" v="135" actId="6013"/>
        <pc:sldMasterMkLst>
          <pc:docMk/>
          <pc:sldMasterMk cId="2232755616" sldId="2147483648"/>
        </pc:sldMasterMkLst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2978124289780935E-2"/>
          <c:y val="1.706626846013086E-2"/>
          <c:w val="0.94701533775523672"/>
          <c:h val="0.88334686733262313"/>
        </c:manualLayout>
      </c:layout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0歳</c:v>
                </c:pt>
                <c:pt idx="1">
                  <c:v>10歳</c:v>
                </c:pt>
                <c:pt idx="2">
                  <c:v>15歳</c:v>
                </c:pt>
                <c:pt idx="3">
                  <c:v>20歳</c:v>
                </c:pt>
                <c:pt idx="4">
                  <c:v>25歳</c:v>
                </c:pt>
                <c:pt idx="5">
                  <c:v>30歳</c:v>
                </c:pt>
                <c:pt idx="6">
                  <c:v>35歳</c:v>
                </c:pt>
                <c:pt idx="7">
                  <c:v>40歳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2</c:v>
                </c:pt>
                <c:pt idx="1">
                  <c:v>3</c:v>
                </c:pt>
                <c:pt idx="2">
                  <c:v>6</c:v>
                </c:pt>
                <c:pt idx="3">
                  <c:v>7</c:v>
                </c:pt>
                <c:pt idx="4">
                  <c:v>2</c:v>
                </c:pt>
                <c:pt idx="5">
                  <c:v>8</c:v>
                </c:pt>
                <c:pt idx="6">
                  <c:v>-5</c:v>
                </c:pt>
                <c:pt idx="7">
                  <c:v>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2C4-4189-A957-BD583D2FED5E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633794480"/>
        <c:axId val="633793040"/>
      </c:lineChart>
      <c:catAx>
        <c:axId val="6337944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33793040"/>
        <c:crosses val="autoZero"/>
        <c:auto val="1"/>
        <c:lblAlgn val="ctr"/>
        <c:lblOffset val="100"/>
        <c:noMultiLvlLbl val="0"/>
      </c:catAx>
      <c:valAx>
        <c:axId val="633793040"/>
        <c:scaling>
          <c:orientation val="minMax"/>
          <c:min val="-10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337944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2978124289780935E-2"/>
          <c:y val="1.706626846013086E-2"/>
          <c:w val="0.94701533775523672"/>
          <c:h val="0.88334686733262313"/>
        </c:manualLayout>
      </c:layout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0歳</c:v>
                </c:pt>
                <c:pt idx="1">
                  <c:v>10歳</c:v>
                </c:pt>
                <c:pt idx="2">
                  <c:v>15歳</c:v>
                </c:pt>
                <c:pt idx="3">
                  <c:v>20歳</c:v>
                </c:pt>
                <c:pt idx="4">
                  <c:v>25歳</c:v>
                </c:pt>
                <c:pt idx="5">
                  <c:v>30歳</c:v>
                </c:pt>
                <c:pt idx="6">
                  <c:v>35歳</c:v>
                </c:pt>
                <c:pt idx="7">
                  <c:v>40歳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2</c:v>
                </c:pt>
                <c:pt idx="1">
                  <c:v>3</c:v>
                </c:pt>
                <c:pt idx="2">
                  <c:v>6</c:v>
                </c:pt>
                <c:pt idx="3">
                  <c:v>7</c:v>
                </c:pt>
                <c:pt idx="4">
                  <c:v>2</c:v>
                </c:pt>
                <c:pt idx="5">
                  <c:v>8</c:v>
                </c:pt>
                <c:pt idx="6">
                  <c:v>-5</c:v>
                </c:pt>
                <c:pt idx="7">
                  <c:v>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2C4-4189-A957-BD583D2FED5E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633794480"/>
        <c:axId val="633793040"/>
      </c:lineChart>
      <c:catAx>
        <c:axId val="6337944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33793040"/>
        <c:crosses val="autoZero"/>
        <c:auto val="1"/>
        <c:lblAlgn val="ctr"/>
        <c:lblOffset val="100"/>
        <c:noMultiLvlLbl val="0"/>
      </c:catAx>
      <c:valAx>
        <c:axId val="633793040"/>
        <c:scaling>
          <c:orientation val="minMax"/>
          <c:min val="-10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337944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1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1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0.14554</cdr:x>
      <cdr:y>0.08434</cdr:y>
    </cdr:from>
    <cdr:to>
      <cdr:x>0.25738</cdr:x>
      <cdr:y>0.23669</cdr:y>
    </cdr:to>
    <cdr:sp macro="" textlink="">
      <cdr:nvSpPr>
        <cdr:cNvPr id="2" name="吹き出し: 角を丸めた四角形 1">
          <a:extLst xmlns:a="http://schemas.openxmlformats.org/drawingml/2006/main">
            <a:ext uri="{FF2B5EF4-FFF2-40B4-BE49-F238E27FC236}">
              <a16:creationId xmlns:a16="http://schemas.microsoft.com/office/drawing/2014/main" id="{4D22F308-C0CE-20E1-9E0D-8D29AD904BD6}"/>
            </a:ext>
          </a:extLst>
        </cdr:cNvPr>
        <cdr:cNvSpPr/>
      </cdr:nvSpPr>
      <cdr:spPr>
        <a:xfrm xmlns:a="http://schemas.openxmlformats.org/drawingml/2006/main">
          <a:off x="1662481" y="483564"/>
          <a:ext cx="1277471" cy="873529"/>
        </a:xfrm>
        <a:prstGeom xmlns:a="http://schemas.openxmlformats.org/drawingml/2006/main" prst="wedgeRoundRectCallout">
          <a:avLst>
            <a:gd name="adj1" fmla="val 21775"/>
            <a:gd name="adj2" fmla="val 67624"/>
            <a:gd name="adj3" fmla="val 16667"/>
          </a:avLst>
        </a:prstGeom>
        <a:noFill xmlns:a="http://schemas.openxmlformats.org/drawingml/2006/main"/>
      </cdr:spPr>
      <cdr:style>
        <a:lnRef xmlns:a="http://schemas.openxmlformats.org/drawingml/2006/main" idx="2">
          <a:schemeClr val="accent6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ja-JP" altLang="en-US" sz="1200" kern="1200" dirty="0"/>
            <a:t>友達とのクラブ活動が毎日楽しかった</a:t>
          </a:r>
        </a:p>
      </cdr:txBody>
    </cdr:sp>
  </cdr:relSizeAnchor>
  <cdr:relSizeAnchor xmlns:cdr="http://schemas.openxmlformats.org/drawingml/2006/chartDrawing">
    <cdr:from>
      <cdr:x>0.52956</cdr:x>
      <cdr:y>0.54662</cdr:y>
    </cdr:from>
    <cdr:to>
      <cdr:x>0.66267</cdr:x>
      <cdr:y>0.79785</cdr:y>
    </cdr:to>
    <cdr:sp macro="" textlink="">
      <cdr:nvSpPr>
        <cdr:cNvPr id="3" name="吹き出し: 角を丸めた四角形 2">
          <a:extLst xmlns:a="http://schemas.openxmlformats.org/drawingml/2006/main">
            <a:ext uri="{FF2B5EF4-FFF2-40B4-BE49-F238E27FC236}">
              <a16:creationId xmlns:a16="http://schemas.microsoft.com/office/drawing/2014/main" id="{649CFCC5-BC60-8909-5AA9-D55B94C5DE08}"/>
            </a:ext>
          </a:extLst>
        </cdr:cNvPr>
        <cdr:cNvSpPr/>
      </cdr:nvSpPr>
      <cdr:spPr>
        <a:xfrm xmlns:a="http://schemas.openxmlformats.org/drawingml/2006/main">
          <a:off x="6048919" y="3134180"/>
          <a:ext cx="1520500" cy="1440487"/>
        </a:xfrm>
        <a:prstGeom xmlns:a="http://schemas.openxmlformats.org/drawingml/2006/main" prst="wedgeRoundRectCallout">
          <a:avLst>
            <a:gd name="adj1" fmla="val 3524"/>
            <a:gd name="adj2" fmla="val -110054"/>
            <a:gd name="adj3" fmla="val 16667"/>
          </a:avLst>
        </a:prstGeom>
        <a:noFill xmlns:a="http://schemas.openxmlformats.org/drawingml/2006/main"/>
      </cdr:spPr>
      <cdr:style>
        <a:lnRef xmlns:a="http://schemas.openxmlformats.org/drawingml/2006/main" idx="2">
          <a:schemeClr val="accent6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ja-JP" altLang="en-US" sz="1200" kern="1200" dirty="0"/>
            <a:t>・初めて転職をして、環境になじむのに時間がかかった</a:t>
          </a:r>
          <a:endParaRPr lang="en-US" altLang="ja-JP" sz="1200" kern="1200" dirty="0"/>
        </a:p>
        <a:p xmlns:a="http://schemas.openxmlformats.org/drawingml/2006/main">
          <a:r>
            <a:rPr lang="ja-JP" altLang="en-US" sz="1200" kern="1200" dirty="0"/>
            <a:t>・仕事で思うような成果を出せず焦っていた</a:t>
          </a:r>
          <a:endParaRPr lang="en-US" altLang="ja-JP" sz="1200" kern="1200" dirty="0"/>
        </a:p>
      </cdr:txBody>
    </cdr:sp>
  </cdr:relSizeAnchor>
  <cdr:relSizeAnchor xmlns:cdr="http://schemas.openxmlformats.org/drawingml/2006/chartDrawing">
    <cdr:from>
      <cdr:x>0.23048</cdr:x>
      <cdr:y>0.29798</cdr:y>
    </cdr:from>
    <cdr:to>
      <cdr:x>0.36359</cdr:x>
      <cdr:y>0.44914</cdr:y>
    </cdr:to>
    <cdr:sp macro="" textlink="">
      <cdr:nvSpPr>
        <cdr:cNvPr id="4" name="吹き出し: 角を丸めた四角形 3">
          <a:extLst xmlns:a="http://schemas.openxmlformats.org/drawingml/2006/main">
            <a:ext uri="{FF2B5EF4-FFF2-40B4-BE49-F238E27FC236}">
              <a16:creationId xmlns:a16="http://schemas.microsoft.com/office/drawing/2014/main" id="{3306E373-EDD8-A6D8-8FF4-CA1192B5AC04}"/>
            </a:ext>
          </a:extLst>
        </cdr:cNvPr>
        <cdr:cNvSpPr/>
      </cdr:nvSpPr>
      <cdr:spPr>
        <a:xfrm xmlns:a="http://schemas.openxmlformats.org/drawingml/2006/main">
          <a:off x="2632609" y="1708548"/>
          <a:ext cx="1520500" cy="866696"/>
        </a:xfrm>
        <a:prstGeom xmlns:a="http://schemas.openxmlformats.org/drawingml/2006/main" prst="wedgeRoundRectCallout">
          <a:avLst>
            <a:gd name="adj1" fmla="val 32599"/>
            <a:gd name="adj2" fmla="val -89198"/>
            <a:gd name="adj3" fmla="val 16667"/>
          </a:avLst>
        </a:prstGeom>
        <a:noFill xmlns:a="http://schemas.openxmlformats.org/drawingml/2006/main"/>
      </cdr:spPr>
      <cdr:style>
        <a:lnRef xmlns:a="http://schemas.openxmlformats.org/drawingml/2006/main" idx="2">
          <a:schemeClr val="accent6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ja-JP" altLang="en-US" sz="1200" kern="1200" dirty="0"/>
            <a:t>・部活動で目標記録を残せた</a:t>
          </a:r>
          <a:endParaRPr lang="en-US" altLang="ja-JP" sz="1200" kern="1200" dirty="0"/>
        </a:p>
        <a:p xmlns:a="http://schemas.openxmlformats.org/drawingml/2006/main">
          <a:r>
            <a:rPr lang="ja-JP" altLang="en-US" sz="1200" kern="1200" dirty="0"/>
            <a:t>・希望していた高校に入学できた</a:t>
          </a:r>
        </a:p>
      </cdr:txBody>
    </cdr:sp>
  </cdr:relSizeAnchor>
  <cdr:relSizeAnchor xmlns:cdr="http://schemas.openxmlformats.org/drawingml/2006/chartDrawing">
    <cdr:from>
      <cdr:x>0.38705</cdr:x>
      <cdr:y>0.2066</cdr:y>
    </cdr:from>
    <cdr:to>
      <cdr:x>0.52016</cdr:x>
      <cdr:y>0.45783</cdr:y>
    </cdr:to>
    <cdr:sp macro="" textlink="">
      <cdr:nvSpPr>
        <cdr:cNvPr id="5" name="吹き出し: 角を丸めた四角形 4">
          <a:extLst xmlns:a="http://schemas.openxmlformats.org/drawingml/2006/main">
            <a:ext uri="{FF2B5EF4-FFF2-40B4-BE49-F238E27FC236}">
              <a16:creationId xmlns:a16="http://schemas.microsoft.com/office/drawing/2014/main" id="{7DA74D67-D751-C5CA-3779-9B6F8718927F}"/>
            </a:ext>
          </a:extLst>
        </cdr:cNvPr>
        <cdr:cNvSpPr/>
      </cdr:nvSpPr>
      <cdr:spPr>
        <a:xfrm xmlns:a="http://schemas.openxmlformats.org/drawingml/2006/main">
          <a:off x="4421044" y="1184575"/>
          <a:ext cx="1520500" cy="1440487"/>
        </a:xfrm>
        <a:prstGeom xmlns:a="http://schemas.openxmlformats.org/drawingml/2006/main" prst="wedgeRoundRectCallout">
          <a:avLst>
            <a:gd name="adj1" fmla="val -66"/>
            <a:gd name="adj2" fmla="val -63629"/>
            <a:gd name="adj3" fmla="val 16667"/>
          </a:avLst>
        </a:prstGeom>
        <a:noFill xmlns:a="http://schemas.openxmlformats.org/drawingml/2006/main"/>
      </cdr:spPr>
      <cdr:style>
        <a:lnRef xmlns:a="http://schemas.openxmlformats.org/drawingml/2006/main" idx="2">
          <a:schemeClr val="accent6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ja-JP" altLang="en-US" sz="1200" kern="1200" dirty="0"/>
            <a:t>・大学生活が毎日楽しかった</a:t>
          </a:r>
          <a:endParaRPr lang="en-US" altLang="ja-JP" sz="1200" kern="1200" dirty="0"/>
        </a:p>
        <a:p xmlns:a="http://schemas.openxmlformats.org/drawingml/2006/main">
          <a:r>
            <a:rPr lang="ja-JP" altLang="en-US" sz="1200" kern="1200" dirty="0"/>
            <a:t>・友人といろいろなところに海外旅行に行き、勉強とは異なる学びを得られた</a:t>
          </a:r>
        </a:p>
      </cdr:txBody>
    </cdr:sp>
  </cdr:relSizeAnchor>
  <cdr:relSizeAnchor xmlns:cdr="http://schemas.openxmlformats.org/drawingml/2006/chartDrawing">
    <cdr:from>
      <cdr:x>0.72757</cdr:x>
      <cdr:y>0</cdr:y>
    </cdr:from>
    <cdr:to>
      <cdr:x>0.86068</cdr:x>
      <cdr:y>0.25123</cdr:y>
    </cdr:to>
    <cdr:sp macro="" textlink="">
      <cdr:nvSpPr>
        <cdr:cNvPr id="6" name="吹き出し: 角を丸めた四角形 5">
          <a:extLst xmlns:a="http://schemas.openxmlformats.org/drawingml/2006/main">
            <a:ext uri="{FF2B5EF4-FFF2-40B4-BE49-F238E27FC236}">
              <a16:creationId xmlns:a16="http://schemas.microsoft.com/office/drawing/2014/main" id="{D6197EAF-63DE-04E9-BEEA-A4779C65955E}"/>
            </a:ext>
          </a:extLst>
        </cdr:cNvPr>
        <cdr:cNvSpPr/>
      </cdr:nvSpPr>
      <cdr:spPr>
        <a:xfrm xmlns:a="http://schemas.openxmlformats.org/drawingml/2006/main">
          <a:off x="8310656" y="0"/>
          <a:ext cx="1520500" cy="1440487"/>
        </a:xfrm>
        <a:prstGeom xmlns:a="http://schemas.openxmlformats.org/drawingml/2006/main" prst="wedgeRoundRectCallout">
          <a:avLst>
            <a:gd name="adj1" fmla="val -67385"/>
            <a:gd name="adj2" fmla="val -12468"/>
            <a:gd name="adj3" fmla="val 16667"/>
          </a:avLst>
        </a:prstGeom>
        <a:noFill xmlns:a="http://schemas.openxmlformats.org/drawingml/2006/main"/>
      </cdr:spPr>
      <cdr:style>
        <a:lnRef xmlns:a="http://schemas.openxmlformats.org/drawingml/2006/main" idx="2">
          <a:schemeClr val="accent6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ja-JP" altLang="en-US" sz="1200" kern="1200" dirty="0"/>
            <a:t>・仕事が順調に進み、昇進できた</a:t>
          </a:r>
          <a:endParaRPr lang="en-US" altLang="ja-JP" sz="1200" kern="1200" dirty="0"/>
        </a:p>
        <a:p xmlns:a="http://schemas.openxmlformats.org/drawingml/2006/main">
          <a:r>
            <a:rPr lang="ja-JP" altLang="en-US" sz="1200" kern="1200" dirty="0"/>
            <a:t>・結婚をし、プライベートが充実していた</a:t>
          </a:r>
          <a:endParaRPr lang="en-US" altLang="ja-JP" sz="1200" kern="1200" dirty="0"/>
        </a:p>
      </cdr:txBody>
    </cdr:sp>
  </cdr:relSizeAnchor>
  <cdr:relSizeAnchor xmlns:cdr="http://schemas.openxmlformats.org/drawingml/2006/chartDrawing">
    <cdr:from>
      <cdr:x>0.82581</cdr:x>
      <cdr:y>0.72177</cdr:y>
    </cdr:from>
    <cdr:to>
      <cdr:x>0.95893</cdr:x>
      <cdr:y>0.973</cdr:y>
    </cdr:to>
    <cdr:sp macro="" textlink="">
      <cdr:nvSpPr>
        <cdr:cNvPr id="7" name="吹き出し: 角を丸めた四角形 6">
          <a:extLst xmlns:a="http://schemas.openxmlformats.org/drawingml/2006/main">
            <a:ext uri="{FF2B5EF4-FFF2-40B4-BE49-F238E27FC236}">
              <a16:creationId xmlns:a16="http://schemas.microsoft.com/office/drawing/2014/main" id="{7C441617-FDC2-3C07-C747-52BD2385F3C1}"/>
            </a:ext>
          </a:extLst>
        </cdr:cNvPr>
        <cdr:cNvSpPr/>
      </cdr:nvSpPr>
      <cdr:spPr>
        <a:xfrm xmlns:a="http://schemas.openxmlformats.org/drawingml/2006/main">
          <a:off x="9432853" y="4138398"/>
          <a:ext cx="1520500" cy="1440487"/>
        </a:xfrm>
        <a:prstGeom xmlns:a="http://schemas.openxmlformats.org/drawingml/2006/main" prst="wedgeRoundRectCallout">
          <a:avLst>
            <a:gd name="adj1" fmla="val -61102"/>
            <a:gd name="adj2" fmla="val -60787"/>
            <a:gd name="adj3" fmla="val 16667"/>
          </a:avLst>
        </a:prstGeom>
        <a:noFill xmlns:a="http://schemas.openxmlformats.org/drawingml/2006/main"/>
      </cdr:spPr>
      <cdr:style>
        <a:lnRef xmlns:a="http://schemas.openxmlformats.org/drawingml/2006/main" idx="2">
          <a:schemeClr val="accent6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ja-JP" altLang="en-US" sz="1200" kern="1200" dirty="0"/>
            <a:t>・子育てと仕事の両立が難しく悩んでいた</a:t>
          </a:r>
          <a:endParaRPr lang="en-US" altLang="ja-JP" sz="1200" kern="1200" dirty="0"/>
        </a:p>
        <a:p xmlns:a="http://schemas.openxmlformats.org/drawingml/2006/main">
          <a:r>
            <a:rPr lang="ja-JP" altLang="en-US" sz="1200" kern="1200" dirty="0"/>
            <a:t>・両親が病気となり、今後に不安を感じていた</a:t>
          </a:r>
          <a:endParaRPr lang="en-US" altLang="ja-JP" sz="1200" kern="1200" dirty="0"/>
        </a:p>
      </cdr:txBody>
    </cdr:sp>
  </cdr:relSizeAnchor>
  <cdr:relSizeAnchor xmlns:cdr="http://schemas.openxmlformats.org/drawingml/2006/chartDrawing">
    <cdr:from>
      <cdr:x>0.86689</cdr:x>
      <cdr:y>0</cdr:y>
    </cdr:from>
    <cdr:to>
      <cdr:x>1</cdr:x>
      <cdr:y>0.25123</cdr:y>
    </cdr:to>
    <cdr:sp macro="" textlink="">
      <cdr:nvSpPr>
        <cdr:cNvPr id="8" name="吹き出し: 角を丸めた四角形 7">
          <a:extLst xmlns:a="http://schemas.openxmlformats.org/drawingml/2006/main">
            <a:ext uri="{FF2B5EF4-FFF2-40B4-BE49-F238E27FC236}">
              <a16:creationId xmlns:a16="http://schemas.microsoft.com/office/drawing/2014/main" id="{7C441617-FDC2-3C07-C747-52BD2385F3C1}"/>
            </a:ext>
          </a:extLst>
        </cdr:cNvPr>
        <cdr:cNvSpPr/>
      </cdr:nvSpPr>
      <cdr:spPr>
        <a:xfrm xmlns:a="http://schemas.openxmlformats.org/drawingml/2006/main">
          <a:off x="9902032" y="-715990"/>
          <a:ext cx="1520500" cy="1440487"/>
        </a:xfrm>
        <a:prstGeom xmlns:a="http://schemas.openxmlformats.org/drawingml/2006/main" prst="wedgeRoundRectCallout">
          <a:avLst>
            <a:gd name="adj1" fmla="val -1861"/>
            <a:gd name="adj2" fmla="val 57643"/>
            <a:gd name="adj3" fmla="val 16667"/>
          </a:avLst>
        </a:prstGeom>
        <a:noFill xmlns:a="http://schemas.openxmlformats.org/drawingml/2006/main"/>
      </cdr:spPr>
      <cdr:style>
        <a:lnRef xmlns:a="http://schemas.openxmlformats.org/drawingml/2006/main" idx="2">
          <a:schemeClr val="accent6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ja-JP" altLang="en-US" sz="1200" kern="1200" dirty="0"/>
            <a:t>・子供が小学生となり、少し自分の時間がもてるようになった</a:t>
          </a:r>
          <a:endParaRPr lang="en-US" altLang="ja-JP" sz="1200" kern="1200" dirty="0"/>
        </a:p>
        <a:p xmlns:a="http://schemas.openxmlformats.org/drawingml/2006/main">
          <a:r>
            <a:rPr lang="ja-JP" altLang="en-US" sz="1200" kern="1200" dirty="0"/>
            <a:t>・私も家族も健康で過ごせて満足している</a:t>
          </a:r>
          <a:endParaRPr lang="en-US" altLang="ja-JP" sz="1200" kern="12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0.06104</cdr:x>
      <cdr:y>0.02278</cdr:y>
    </cdr:from>
    <cdr:to>
      <cdr:x>0.17288</cdr:x>
      <cdr:y>0.17513</cdr:y>
    </cdr:to>
    <cdr:sp macro="" textlink="">
      <cdr:nvSpPr>
        <cdr:cNvPr id="2" name="吹き出し: 角を丸めた四角形 1">
          <a:extLst xmlns:a="http://schemas.openxmlformats.org/drawingml/2006/main">
            <a:ext uri="{FF2B5EF4-FFF2-40B4-BE49-F238E27FC236}">
              <a16:creationId xmlns:a16="http://schemas.microsoft.com/office/drawing/2014/main" id="{4D22F308-C0CE-20E1-9E0D-8D29AD904BD6}"/>
            </a:ext>
          </a:extLst>
        </cdr:cNvPr>
        <cdr:cNvSpPr/>
      </cdr:nvSpPr>
      <cdr:spPr>
        <a:xfrm xmlns:a="http://schemas.openxmlformats.org/drawingml/2006/main">
          <a:off x="697235" y="130613"/>
          <a:ext cx="1277496" cy="873530"/>
        </a:xfrm>
        <a:prstGeom xmlns:a="http://schemas.openxmlformats.org/drawingml/2006/main" prst="wedgeRoundRectCallout">
          <a:avLst>
            <a:gd name="adj1" fmla="val 21775"/>
            <a:gd name="adj2" fmla="val 67624"/>
            <a:gd name="adj3" fmla="val 16667"/>
          </a:avLst>
        </a:prstGeom>
        <a:noFill xmlns:a="http://schemas.openxmlformats.org/drawingml/2006/main"/>
      </cdr:spPr>
      <cdr:style>
        <a:lnRef xmlns:a="http://schemas.openxmlformats.org/drawingml/2006/main" idx="2">
          <a:schemeClr val="accent6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ja-JP" altLang="en-US" sz="1200" kern="1200" dirty="0"/>
            <a:t>○○○○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37218D76-5551-1C88-A5C5-CB25626D0B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E951941-36E6-F107-4C50-914545555D9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AD683F-3BA5-4ED9-96CF-6DD990EA07E5}" type="datetimeFigureOut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2AEF4FC-ED47-08D9-A966-B248BC83151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31601E6-C3EE-C24C-265B-60EC19EF242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0F45C8-1A98-40FC-B3D1-E8FEFA2182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6854415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1E4FE9-6E2E-44B2-9CA8-F9E5D24CE142}" type="datetimeFigureOut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B0639A-B9E5-480C-9A57-D71A6AD500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84699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F56BEA0-EDF0-FCCA-641A-A75A22F3DB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05F696B-BD37-EA60-774E-A6E63CC239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E90BDC-B9C6-9240-98A7-90818C1FF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F8805-34B4-491A-83DE-B979FF02B087}" type="datetime1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A866202-31F0-22C9-AD98-BAC03A1BF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©4-LeafClover</a:t>
            </a:r>
            <a:r>
              <a:rPr kumimoji="1" lang="ja-JP" altLang="en-US"/>
              <a:t>行政書士事務所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F056E32-CB6C-29CD-2451-85FFBD1DC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93838-0756-4E40-B172-D3A3455A82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7163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1A4B55-2C0D-9AF9-DA7F-562D2BAC9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6F9585C-E46C-6C50-643A-A86F47F1A7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E6AC8A6-5906-1A29-CB0B-40D3ED2C1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43EC7-34F9-48C4-8E4C-310162B12DA5}" type="datetime1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FB4BB8C-8419-9F8E-08F7-C4C39E015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©4-LeafClover</a:t>
            </a:r>
            <a:r>
              <a:rPr kumimoji="1" lang="ja-JP" altLang="en-US"/>
              <a:t>行政書士事務所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CEE9D91-43A0-BE48-6241-CD3E76367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93838-0756-4E40-B172-D3A3455A82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3925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A53C1B8-3C79-4BF8-D666-98CEABF279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7F1700A-D078-BA41-EA1D-5DB523BB6F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A487227-7369-A8AA-FFD0-B3A462C44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72843-AB0D-4F8F-A9D2-FAD0A5780832}" type="datetime1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BC20BA1-82D7-A12B-79D2-57E592E4E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©4-LeafClover</a:t>
            </a:r>
            <a:r>
              <a:rPr kumimoji="1" lang="ja-JP" altLang="en-US"/>
              <a:t>行政書士事務所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41CAFA3-5B1A-BD80-6C07-A692D9033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93838-0756-4E40-B172-D3A3455A82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7646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03DE081-4907-6F81-49CA-F18F89768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4541A27-B5F3-7761-DBDF-4A564DBF51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AFB7E91-E849-126D-7F77-EADFAF7FA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3B244-E613-4089-BB7B-37B4C5F66EFD}" type="datetime1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F93EB15-934D-6F9B-EA60-8D36C3C30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©4-LeafClover</a:t>
            </a:r>
            <a:r>
              <a:rPr kumimoji="1" lang="ja-JP" altLang="en-US"/>
              <a:t>行政書士事務所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0C80FC8-04B6-090C-F093-1728AD497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93838-0756-4E40-B172-D3A3455A82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7541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2DD681-C8C4-81DF-E63F-C989F8DBE3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661C24B-A2D3-08A7-3723-DEE8F7F191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DB0FA85-40E9-C554-75A5-3762F9D5D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60C34-1D67-4231-9EE7-DCE074C6D36C}" type="datetime1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D3D5A82-6CE1-E08C-47ED-7BB976BCD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©4-LeafClover</a:t>
            </a:r>
            <a:r>
              <a:rPr kumimoji="1" lang="ja-JP" altLang="en-US"/>
              <a:t>行政書士事務所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28E9CDA-35DF-EAFC-1A43-4C4A6AFB0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93838-0756-4E40-B172-D3A3455A82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8434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16B20D4-AFC0-8930-0C6D-5E829F752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E4E97D3-A834-FD93-48F3-7B03AF4BC5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B0A212D-E1EF-AF7F-E8FC-EA8A25DCA6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AC7291F-D223-1937-9BFE-5154ACC04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75393-9C0A-4D98-943E-AF1190232730}" type="datetime1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F8DD565-3BB2-08F8-6F89-C19418769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©4-LeafClover</a:t>
            </a:r>
            <a:r>
              <a:rPr kumimoji="1" lang="ja-JP" altLang="en-US"/>
              <a:t>行政書士事務所</a:t>
            </a:r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3843371-6CB0-EFBC-1A3E-10A8B1B6B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93838-0756-4E40-B172-D3A3455A82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3237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706972F-DFB4-F6C0-1B9F-FBB25FD3E8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251D1A9-6FCE-E4BA-72BD-9A8AA28CF1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354044-B1BA-11F8-BFFB-56EEE2F982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14F8B2D-39FA-34BC-897B-6E7DFB3D76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ACFD48F-B8D0-DCF2-8E4F-E78FFECE3D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DBB34ED-55C4-DD37-05DC-362156BB4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3C587-30A9-4154-A0E2-38F0A4D649D6}" type="datetime1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1C6D487-10F6-7EE2-55B7-31D66E3FF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©4-LeafClover</a:t>
            </a:r>
            <a:r>
              <a:rPr kumimoji="1" lang="ja-JP" altLang="en-US"/>
              <a:t>行政書士事務所</a:t>
            </a:r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5DBEAC3-7343-616B-325C-DAE3397F0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93838-0756-4E40-B172-D3A3455A82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8562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9333741-1ABD-25BE-4EE7-A92BED8C7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DA60801-2408-8F05-A596-A8A781491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A4543-684E-4937-8BFF-A7F3645CFF56}" type="datetime1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7617174-D6C6-5A0A-B4F4-228FFD124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©4-LeafClover</a:t>
            </a:r>
            <a:r>
              <a:rPr kumimoji="1" lang="ja-JP" altLang="en-US"/>
              <a:t>行政書士事務所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54C8241-A15F-4771-73EF-E21C66686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93838-0756-4E40-B172-D3A3455A82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5419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9D8AD19-7A0D-9DCA-EA9E-9C0A4A8A3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50A34-3861-4818-83E6-53AD11F7E094}" type="datetime1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CE05600-568B-68B6-62C1-A4AABE0FF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©4-LeafClover</a:t>
            </a:r>
            <a:r>
              <a:rPr kumimoji="1" lang="ja-JP" altLang="en-US"/>
              <a:t>行政書士事務所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96D9816-C4F8-770F-3BAC-7D109004D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93838-0756-4E40-B172-D3A3455A82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1903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F7F3B5-A3C8-6AD4-EE4A-66B9ED4BA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201B5B0-F881-F809-3B12-C0DA1F8484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8DDDB21-0E37-9902-EB91-E40E434895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7363E64-13AB-AF1C-46AB-0F32BDB01F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6230-1EFA-48D0-8B89-4084728B1DF4}" type="datetime1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365ABEE-22F7-70D2-1B9F-2C7FAE797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©4-LeafClover</a:t>
            </a:r>
            <a:r>
              <a:rPr kumimoji="1" lang="ja-JP" altLang="en-US"/>
              <a:t>行政書士事務所</a:t>
            </a:r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BC84581-0884-0DFA-B514-6163A0327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93838-0756-4E40-B172-D3A3455A82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9428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AF9735-1392-8BCD-8117-45382DB1D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C52FA81-1B3B-4404-D879-296D6EF4C6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4277C65-23D5-75DB-CC40-508FBCDDA0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65316EC-D109-14EC-B1D8-580D834D6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7105A-D5EF-4711-8640-4498E39BFAD3}" type="datetime1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6DBAB93-BBDA-BA98-5490-AE8AB755B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©4-LeafClover</a:t>
            </a:r>
            <a:r>
              <a:rPr kumimoji="1" lang="ja-JP" altLang="en-US"/>
              <a:t>行政書士事務所</a:t>
            </a:r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AD331B5-4DAA-E073-2A82-6CD21136C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93838-0756-4E40-B172-D3A3455A82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5847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3EE266E-8429-53F5-5291-E475BEF9B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078FCB4-3642-558E-306D-DEEFC47CD4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2B851E5-2C8C-71A6-483C-C4BF8E01CC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56FE368-E0AB-4371-8B0E-A708CD13CE2B}" type="datetime1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2F720BD-9F0F-D881-4DAB-1733061BB7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kumimoji="1" lang="en-US" altLang="ja-JP"/>
              <a:t>©4-LeafClover</a:t>
            </a:r>
            <a:r>
              <a:rPr kumimoji="1" lang="ja-JP" altLang="en-US"/>
              <a:t>行政書士事務所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711BC6D-96EC-3270-C6A4-2438A7C596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D93838-0756-4E40-B172-D3A3455A82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2755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A292AEA-2528-46C0-B426-95822B6141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8B7B198-E4DF-43CD-AD8C-1998843237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2BE67753-EA0E-4819-8D22-0B6600CF7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96934" y="3984"/>
            <a:ext cx="9376632" cy="6858000"/>
          </a:xfrm>
          <a:custGeom>
            <a:avLst/>
            <a:gdLst>
              <a:gd name="connsiteX0" fmla="*/ 1691615 w 9376632"/>
              <a:gd name="connsiteY0" fmla="*/ 0 h 6858000"/>
              <a:gd name="connsiteX1" fmla="*/ 7685017 w 9376632"/>
              <a:gd name="connsiteY1" fmla="*/ 0 h 6858000"/>
              <a:gd name="connsiteX2" fmla="*/ 7840634 w 9376632"/>
              <a:gd name="connsiteY2" fmla="*/ 134799 h 6858000"/>
              <a:gd name="connsiteX3" fmla="*/ 9376632 w 9376632"/>
              <a:gd name="connsiteY3" fmla="*/ 3605175 h 6858000"/>
              <a:gd name="connsiteX4" fmla="*/ 8158692 w 9376632"/>
              <a:gd name="connsiteY4" fmla="*/ 6757493 h 6858000"/>
              <a:gd name="connsiteX5" fmla="*/ 8062868 w 9376632"/>
              <a:gd name="connsiteY5" fmla="*/ 6858000 h 6858000"/>
              <a:gd name="connsiteX6" fmla="*/ 1313765 w 9376632"/>
              <a:gd name="connsiteY6" fmla="*/ 6858000 h 6858000"/>
              <a:gd name="connsiteX7" fmla="*/ 1217940 w 9376632"/>
              <a:gd name="connsiteY7" fmla="*/ 6757493 h 6858000"/>
              <a:gd name="connsiteX8" fmla="*/ 0 w 9376632"/>
              <a:gd name="connsiteY8" fmla="*/ 3605175 h 6858000"/>
              <a:gd name="connsiteX9" fmla="*/ 1535999 w 9376632"/>
              <a:gd name="connsiteY9" fmla="*/ 13479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376632" h="6858000">
                <a:moveTo>
                  <a:pt x="1691615" y="0"/>
                </a:moveTo>
                <a:lnTo>
                  <a:pt x="7685017" y="0"/>
                </a:lnTo>
                <a:lnTo>
                  <a:pt x="7840634" y="134799"/>
                </a:lnTo>
                <a:cubicBezTo>
                  <a:pt x="8784230" y="992423"/>
                  <a:pt x="9376632" y="2229618"/>
                  <a:pt x="9376632" y="3605175"/>
                </a:cubicBezTo>
                <a:cubicBezTo>
                  <a:pt x="9376632" y="4818903"/>
                  <a:pt x="8915419" y="5924908"/>
                  <a:pt x="8158692" y="6757493"/>
                </a:cubicBezTo>
                <a:lnTo>
                  <a:pt x="8062868" y="6858000"/>
                </a:lnTo>
                <a:lnTo>
                  <a:pt x="1313765" y="6858000"/>
                </a:lnTo>
                <a:lnTo>
                  <a:pt x="1217940" y="6757493"/>
                </a:lnTo>
                <a:cubicBezTo>
                  <a:pt x="461213" y="5924908"/>
                  <a:pt x="0" y="4818903"/>
                  <a:pt x="0" y="3605175"/>
                </a:cubicBezTo>
                <a:cubicBezTo>
                  <a:pt x="0" y="2229618"/>
                  <a:pt x="592403" y="992423"/>
                  <a:pt x="1535999" y="134799"/>
                </a:cubicBezTo>
                <a:close/>
              </a:path>
            </a:pathLst>
          </a:cu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D76D63AC-0421-45EC-B383-E79A61A78C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6937"/>
            <a:chExt cx="9772765" cy="6858000"/>
          </a:xfrm>
          <a:solidFill>
            <a:schemeClr val="bg1">
              <a:alpha val="30000"/>
            </a:schemeClr>
          </a:solidFill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997A32E-7032-4107-9C8B-99DB59EDD5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6937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943BB27F-1470-42CA-91FF-D94BC691C8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6937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E997B002-17FD-47B3-A06A-76802FE15C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6937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E401EA35-9D2E-43B7-860F-EBB8A6C3E0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6937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F8C44827-3D81-4FF9-B4A5-5650D1B20A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6937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F613D97F-F6DF-4D32-AD91-209A80E7A2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6937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82B0ED5C-927D-4C5F-8F27-1B403820B9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6937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67B8323B-DF02-2CC0-312E-A5E80F52BB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02731" y="1542402"/>
            <a:ext cx="5186842" cy="2387918"/>
          </a:xfrm>
        </p:spPr>
        <p:txBody>
          <a:bodyPr anchor="b">
            <a:normAutofit/>
          </a:bodyPr>
          <a:lstStyle/>
          <a:p>
            <a:r>
              <a:rPr kumimoji="1" lang="ja-JP" altLang="en-US" sz="5200">
                <a:solidFill>
                  <a:schemeClr val="tx2"/>
                </a:solidFill>
              </a:rPr>
              <a:t>人生グラフ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139CF08-2739-4B27-87FD-65803F8684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02135" y="4001587"/>
            <a:ext cx="5188034" cy="682079"/>
          </a:xfrm>
        </p:spPr>
        <p:txBody>
          <a:bodyPr>
            <a:normAutofit/>
          </a:bodyPr>
          <a:lstStyle/>
          <a:p>
            <a:r>
              <a:rPr kumimoji="1" lang="en-US" altLang="ja-JP">
                <a:solidFill>
                  <a:schemeClr val="tx2"/>
                </a:solidFill>
              </a:rPr>
              <a:t>-</a:t>
            </a:r>
            <a:r>
              <a:rPr kumimoji="1" lang="ja-JP" altLang="en-US">
                <a:solidFill>
                  <a:schemeClr val="tx2"/>
                </a:solidFill>
              </a:rPr>
              <a:t>あなたの過去の振り返り</a:t>
            </a:r>
            <a:r>
              <a:rPr kumimoji="1" lang="en-US" altLang="ja-JP">
                <a:solidFill>
                  <a:schemeClr val="tx2"/>
                </a:solidFill>
              </a:rPr>
              <a:t>-</a:t>
            </a:r>
            <a:endParaRPr kumimoji="1" lang="ja-JP" altLang="en-US">
              <a:solidFill>
                <a:schemeClr val="tx2"/>
              </a:solidFill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87F87F1B-42BA-4AC7-A4E2-41544DDB2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05" y="-4155"/>
            <a:ext cx="2514948" cy="2174333"/>
            <a:chOff x="-305" y="-4155"/>
            <a:chExt cx="2514948" cy="2174333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68B53067-4E48-4E71-A6A9-A8CAABAFBF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06D1A0D3-4BB8-41D9-9CE7-2884C83F44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81E20F06-3B09-4B89-A36B-AB8BFBCCA5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AE6C3D7-7D5B-4926-877D-45F117BB6B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58789D0-61A8-A48F-D0C2-7D8287B7C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4672" y="5991225"/>
            <a:ext cx="2634145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kumimoji="1" lang="en-US" altLang="ja-JP"/>
              <a:t>©4-LeafClover</a:t>
            </a:r>
            <a:r>
              <a:rPr kumimoji="1" lang="ja-JP" altLang="en-US"/>
              <a:t>行政書士事務所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967346A5-7569-4F15-AB5D-BE3DADF192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685727" y="4683666"/>
            <a:ext cx="2514948" cy="2174333"/>
            <a:chOff x="-305" y="-4155"/>
            <a:chExt cx="2514948" cy="2174333"/>
          </a:xfrm>
        </p:grpSpPr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E1951533-A568-4765-AB1F-F71D9AFDEA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A7214F52-4F3F-4C96-A62E-F1401D6C04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023146A1-291C-4FA0-AB5B-EB04D42398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62977932-2B03-4899-8306-5002CEE68E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EA532DF-8D0A-DA8B-AC68-D83B29CE1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93838-0756-4E40-B172-D3A3455A82BF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4875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タイトル 3">
            <a:extLst>
              <a:ext uri="{FF2B5EF4-FFF2-40B4-BE49-F238E27FC236}">
                <a16:creationId xmlns:a16="http://schemas.microsoft.com/office/drawing/2014/main" id="{BA95304F-9BC1-B4CC-2072-FC2399D64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7924" y="991261"/>
            <a:ext cx="5754696" cy="1837349"/>
          </a:xfrm>
        </p:spPr>
        <p:txBody>
          <a:bodyPr>
            <a:normAutofit/>
          </a:bodyPr>
          <a:lstStyle/>
          <a:p>
            <a:pPr algn="ctr"/>
            <a:r>
              <a:rPr lang="ja-JP" altLang="en-US" sz="3600">
                <a:solidFill>
                  <a:schemeClr val="tx2"/>
                </a:solidFill>
              </a:rPr>
              <a:t>目次</a:t>
            </a:r>
          </a:p>
        </p:txBody>
      </p:sp>
      <p:sp>
        <p:nvSpPr>
          <p:cNvPr id="5" name="コンテンツ プレースホルダー 4">
            <a:extLst>
              <a:ext uri="{FF2B5EF4-FFF2-40B4-BE49-F238E27FC236}">
                <a16:creationId xmlns:a16="http://schemas.microsoft.com/office/drawing/2014/main" id="{C45C50BC-A741-86DB-4930-7CDF615EB8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50412" y="2979336"/>
            <a:ext cx="5709721" cy="2430864"/>
          </a:xfrm>
        </p:spPr>
        <p:txBody>
          <a:bodyPr anchor="t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ja-JP" altLang="en-US" sz="2000">
                <a:solidFill>
                  <a:schemeClr val="tx2"/>
                </a:solidFill>
              </a:rPr>
              <a:t>人生グラフの記入の仕方</a:t>
            </a:r>
            <a:endParaRPr lang="en-US" altLang="ja-JP" sz="2000">
              <a:solidFill>
                <a:schemeClr val="tx2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ja-JP" altLang="en-US" sz="2000">
                <a:solidFill>
                  <a:schemeClr val="tx2"/>
                </a:solidFill>
              </a:rPr>
              <a:t>人生グラフ（記入例）</a:t>
            </a:r>
            <a:endParaRPr lang="en-US" altLang="ja-JP" sz="2000">
              <a:solidFill>
                <a:schemeClr val="tx2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ja-JP" altLang="en-US" sz="2000">
                <a:solidFill>
                  <a:schemeClr val="tx2"/>
                </a:solidFill>
              </a:rPr>
              <a:t>人生グラフ　記入シート</a:t>
            </a:r>
            <a:endParaRPr lang="en-US" altLang="ja-JP" sz="2000">
              <a:solidFill>
                <a:schemeClr val="tx2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ja-JP" altLang="en-US" sz="2000">
                <a:solidFill>
                  <a:schemeClr val="tx2"/>
                </a:solidFill>
              </a:rPr>
              <a:t>自己分析シート</a:t>
            </a:r>
          </a:p>
        </p:txBody>
      </p:sp>
      <p:sp>
        <p:nvSpPr>
          <p:cNvPr id="2" name="フッター プレースホルダー 1">
            <a:extLst>
              <a:ext uri="{FF2B5EF4-FFF2-40B4-BE49-F238E27FC236}">
                <a16:creationId xmlns:a16="http://schemas.microsoft.com/office/drawing/2014/main" id="{0E343BD2-E2A9-3CF5-F7E6-FE850ACF2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/>
              <a:t>©4-LeafClover</a:t>
            </a:r>
            <a:r>
              <a:rPr kumimoji="1" lang="ja-JP" altLang="en-US"/>
              <a:t>行政書士事務所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4ACE0D9A-3E68-2E12-B4C1-622441F17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93838-0756-4E40-B172-D3A3455A82BF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455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13">
            <a:extLst>
              <a:ext uri="{FF2B5EF4-FFF2-40B4-BE49-F238E27FC236}">
                <a16:creationId xmlns:a16="http://schemas.microsoft.com/office/drawing/2014/main" id="{04695F26-39DB-450E-B464-9C76CD233B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15">
            <a:extLst>
              <a:ext uri="{FF2B5EF4-FFF2-40B4-BE49-F238E27FC236}">
                <a16:creationId xmlns:a16="http://schemas.microsoft.com/office/drawing/2014/main" id="{2F42E55F-A297-474F-AF2D-6D3A15822B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9611" y="-1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003DA7AF-9426-48E5-C162-2C455368E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338328"/>
            <a:ext cx="5353494" cy="1773936"/>
          </a:xfrm>
        </p:spPr>
        <p:txBody>
          <a:bodyPr>
            <a:normAutofit/>
          </a:bodyPr>
          <a:lstStyle/>
          <a:p>
            <a:r>
              <a:rPr lang="ja-JP" altLang="en-US" sz="3600" b="1" u="sng" dirty="0">
                <a:solidFill>
                  <a:schemeClr val="tx2"/>
                </a:solidFill>
              </a:rPr>
              <a:t>人生グラフの記入の仕方</a:t>
            </a:r>
            <a:endParaRPr kumimoji="1" lang="ja-JP" altLang="en-US" sz="3600" b="1" u="sng" dirty="0">
              <a:solidFill>
                <a:schemeClr val="tx2"/>
              </a:solidFill>
            </a:endParaRPr>
          </a:p>
        </p:txBody>
      </p:sp>
      <p:grpSp>
        <p:nvGrpSpPr>
          <p:cNvPr id="40" name="Group 17">
            <a:extLst>
              <a:ext uri="{FF2B5EF4-FFF2-40B4-BE49-F238E27FC236}">
                <a16:creationId xmlns:a16="http://schemas.microsoft.com/office/drawing/2014/main" id="{972070F7-E065-4D60-8938-9FB8CDB8AC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 flipH="1">
            <a:off x="-179919" y="170310"/>
            <a:ext cx="2514948" cy="2174333"/>
            <a:chOff x="-305" y="-4155"/>
            <a:chExt cx="2514948" cy="2174333"/>
          </a:xfrm>
        </p:grpSpPr>
        <p:sp>
          <p:nvSpPr>
            <p:cNvPr id="41" name="Freeform: Shape 18">
              <a:extLst>
                <a:ext uri="{FF2B5EF4-FFF2-40B4-BE49-F238E27FC236}">
                  <a16:creationId xmlns:a16="http://schemas.microsoft.com/office/drawing/2014/main" id="{4F672C03-E63A-4F6B-96BD-0C4E3F1B82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19">
              <a:extLst>
                <a:ext uri="{FF2B5EF4-FFF2-40B4-BE49-F238E27FC236}">
                  <a16:creationId xmlns:a16="http://schemas.microsoft.com/office/drawing/2014/main" id="{9BB94CDF-5C33-4B0A-B53F-50762639C1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D3C92F9D-544D-4691-94A7-B937CF4BE3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DCA4DEE4-B7B4-47F4-A9C5-31AED8369A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A7DDE48-582B-357C-561E-07C3DA230F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8579" y="1106905"/>
            <a:ext cx="9304738" cy="4952769"/>
          </a:xfrm>
        </p:spPr>
        <p:txBody>
          <a:bodyPr anchor="ctr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kumimoji="1" lang="en-US" altLang="ja-JP" sz="2000" dirty="0">
                <a:solidFill>
                  <a:schemeClr val="tx2"/>
                </a:solidFill>
              </a:rPr>
              <a:t>5</a:t>
            </a:r>
            <a:r>
              <a:rPr kumimoji="1" lang="ja-JP" altLang="en-US" sz="2000" dirty="0">
                <a:solidFill>
                  <a:schemeClr val="tx2"/>
                </a:solidFill>
              </a:rPr>
              <a:t>ページ目のグラフをクリックし、「グラフのデザイン」のタブを表示する。</a:t>
            </a:r>
            <a:br>
              <a:rPr kumimoji="1" lang="en-US" altLang="ja-JP" sz="2000" dirty="0">
                <a:solidFill>
                  <a:schemeClr val="tx2"/>
                </a:solidFill>
              </a:rPr>
            </a:br>
            <a:br>
              <a:rPr kumimoji="1" lang="en-US" altLang="ja-JP" sz="2000" dirty="0">
                <a:solidFill>
                  <a:schemeClr val="tx2"/>
                </a:solidFill>
              </a:rPr>
            </a:br>
            <a:br>
              <a:rPr kumimoji="1" lang="en-US" altLang="ja-JP" sz="2000" dirty="0">
                <a:solidFill>
                  <a:schemeClr val="tx2"/>
                </a:solidFill>
              </a:rPr>
            </a:br>
            <a:endParaRPr kumimoji="1" lang="en-US" altLang="ja-JP" sz="2000" dirty="0">
              <a:solidFill>
                <a:schemeClr val="tx2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kumimoji="1" lang="ja-JP" altLang="en-US" sz="2000" dirty="0">
                <a:solidFill>
                  <a:schemeClr val="tx2"/>
                </a:solidFill>
              </a:rPr>
              <a:t>「データの編集」をクリックし右図の</a:t>
            </a:r>
            <a:br>
              <a:rPr lang="en-US" altLang="ja-JP" sz="2000" dirty="0">
                <a:solidFill>
                  <a:schemeClr val="tx2"/>
                </a:solidFill>
              </a:rPr>
            </a:br>
            <a:r>
              <a:rPr lang="ja-JP" altLang="en-US" sz="2000" dirty="0">
                <a:solidFill>
                  <a:schemeClr val="tx2"/>
                </a:solidFill>
              </a:rPr>
              <a:t>「</a:t>
            </a:r>
            <a:r>
              <a:rPr lang="en-US" altLang="ja-JP" sz="2000" dirty="0">
                <a:solidFill>
                  <a:schemeClr val="tx2"/>
                </a:solidFill>
              </a:rPr>
              <a:t>Microsoft PowerPoint</a:t>
            </a:r>
            <a:r>
              <a:rPr lang="ja-JP" altLang="en-US" sz="2000" dirty="0">
                <a:solidFill>
                  <a:schemeClr val="tx2"/>
                </a:solidFill>
              </a:rPr>
              <a:t>内のグラフ」を</a:t>
            </a:r>
            <a:br>
              <a:rPr lang="en-US" altLang="ja-JP" sz="2000" dirty="0">
                <a:solidFill>
                  <a:schemeClr val="tx2"/>
                </a:solidFill>
              </a:rPr>
            </a:br>
            <a:r>
              <a:rPr lang="ja-JP" altLang="en-US" sz="2000" dirty="0">
                <a:solidFill>
                  <a:schemeClr val="tx2"/>
                </a:solidFill>
              </a:rPr>
              <a:t>表示させる。</a:t>
            </a:r>
            <a:br>
              <a:rPr lang="en-US" altLang="ja-JP" sz="2000" dirty="0">
                <a:solidFill>
                  <a:schemeClr val="tx2"/>
                </a:solidFill>
              </a:rPr>
            </a:br>
            <a:br>
              <a:rPr lang="en-US" altLang="ja-JP" sz="2000" dirty="0">
                <a:solidFill>
                  <a:schemeClr val="tx2"/>
                </a:solidFill>
              </a:rPr>
            </a:br>
            <a:br>
              <a:rPr lang="en-US" altLang="ja-JP" sz="2000" dirty="0">
                <a:solidFill>
                  <a:schemeClr val="tx2"/>
                </a:solidFill>
              </a:rPr>
            </a:br>
            <a:endParaRPr lang="en-US" altLang="ja-JP" sz="2000" dirty="0">
              <a:solidFill>
                <a:schemeClr val="tx2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ja-JP" altLang="en-US" sz="2000" dirty="0">
                <a:solidFill>
                  <a:schemeClr val="tx2"/>
                </a:solidFill>
              </a:rPr>
              <a:t>「</a:t>
            </a:r>
            <a:r>
              <a:rPr lang="en-US" altLang="ja-JP" sz="2000" dirty="0">
                <a:solidFill>
                  <a:schemeClr val="tx2"/>
                </a:solidFill>
              </a:rPr>
              <a:t>2.</a:t>
            </a:r>
            <a:r>
              <a:rPr lang="ja-JP" altLang="en-US" sz="2000" dirty="0">
                <a:solidFill>
                  <a:schemeClr val="tx2"/>
                </a:solidFill>
              </a:rPr>
              <a:t>」の人生の満足度のスコアを記入する。</a:t>
            </a:r>
            <a:endParaRPr lang="en-US" altLang="ja-JP" sz="2000" dirty="0">
              <a:solidFill>
                <a:schemeClr val="tx2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kumimoji="1" lang="en-US" altLang="ja-JP" sz="2000" dirty="0">
                <a:solidFill>
                  <a:schemeClr val="tx2"/>
                </a:solidFill>
              </a:rPr>
              <a:t>PowerPoint</a:t>
            </a:r>
            <a:r>
              <a:rPr kumimoji="1" lang="ja-JP" altLang="en-US" sz="2000" dirty="0">
                <a:solidFill>
                  <a:schemeClr val="tx2"/>
                </a:solidFill>
              </a:rPr>
              <a:t>のシートの吹き出しにスコアに</a:t>
            </a:r>
            <a:br>
              <a:rPr kumimoji="1" lang="en-US" altLang="ja-JP" sz="2000" dirty="0">
                <a:solidFill>
                  <a:schemeClr val="tx2"/>
                </a:solidFill>
              </a:rPr>
            </a:br>
            <a:r>
              <a:rPr kumimoji="1" lang="ja-JP" altLang="en-US" sz="2000" dirty="0">
                <a:solidFill>
                  <a:schemeClr val="tx2"/>
                </a:solidFill>
              </a:rPr>
              <a:t>応じた出来事を記入する</a:t>
            </a:r>
            <a:r>
              <a:rPr lang="ja-JP" altLang="en-US" sz="2000" dirty="0">
                <a:solidFill>
                  <a:schemeClr val="tx2"/>
                </a:solidFill>
              </a:rPr>
              <a:t>。</a:t>
            </a:r>
            <a:endParaRPr kumimoji="1" lang="en-US" altLang="ja-JP" sz="2000" dirty="0">
              <a:solidFill>
                <a:schemeClr val="tx2"/>
              </a:solidFill>
            </a:endParaRPr>
          </a:p>
        </p:txBody>
      </p:sp>
      <p:pic>
        <p:nvPicPr>
          <p:cNvPr id="9" name="コンテンツ プレースホルダー 8">
            <a:extLst>
              <a:ext uri="{FF2B5EF4-FFF2-40B4-BE49-F238E27FC236}">
                <a16:creationId xmlns:a16="http://schemas.microsoft.com/office/drawing/2014/main" id="{7D61D45A-8CA4-87CB-D466-2AB2F1BAA12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1524" t="31296" r="11242" b="33165"/>
          <a:stretch/>
        </p:blipFill>
        <p:spPr>
          <a:xfrm>
            <a:off x="7823512" y="3947845"/>
            <a:ext cx="3304923" cy="2695476"/>
          </a:xfrm>
          <a:prstGeom prst="rect">
            <a:avLst/>
          </a:prstGeom>
        </p:spPr>
      </p:pic>
      <p:sp>
        <p:nvSpPr>
          <p:cNvPr id="7" name="フッター プレースホルダー 6">
            <a:extLst>
              <a:ext uri="{FF2B5EF4-FFF2-40B4-BE49-F238E27FC236}">
                <a16:creationId xmlns:a16="http://schemas.microsoft.com/office/drawing/2014/main" id="{1DAB8A97-8E52-E41C-902E-FAFE7854F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/>
              <a:t>©4-LeafClover</a:t>
            </a:r>
            <a:r>
              <a:rPr kumimoji="1" lang="ja-JP" altLang="en-US"/>
              <a:t>行政書士事務所</a:t>
            </a: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14B792F8-6059-064B-7416-4FE56FAEC4F9}"/>
              </a:ext>
            </a:extLst>
          </p:cNvPr>
          <p:cNvGrpSpPr/>
          <p:nvPr/>
        </p:nvGrpSpPr>
        <p:grpSpPr>
          <a:xfrm>
            <a:off x="6287061" y="2196597"/>
            <a:ext cx="5166360" cy="1536570"/>
            <a:chOff x="7960659" y="2017705"/>
            <a:chExt cx="3616405" cy="1075585"/>
          </a:xfrm>
        </p:grpSpPr>
        <p:pic>
          <p:nvPicPr>
            <p:cNvPr id="5" name="コンテンツ プレースホルダー 4">
              <a:extLst>
                <a:ext uri="{FF2B5EF4-FFF2-40B4-BE49-F238E27FC236}">
                  <a16:creationId xmlns:a16="http://schemas.microsoft.com/office/drawing/2014/main" id="{9E78143F-BFD6-09BA-033D-B8AF25FCC6E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 l="42482" t="1" r="6873" b="75899"/>
            <a:stretch/>
          </p:blipFill>
          <p:spPr>
            <a:xfrm>
              <a:off x="7960659" y="2017705"/>
              <a:ext cx="3616405" cy="1075585"/>
            </a:xfrm>
            <a:prstGeom prst="rect">
              <a:avLst/>
            </a:prstGeom>
          </p:spPr>
        </p:pic>
        <p:sp>
          <p:nvSpPr>
            <p:cNvPr id="4" name="楕円 3">
              <a:extLst>
                <a:ext uri="{FF2B5EF4-FFF2-40B4-BE49-F238E27FC236}">
                  <a16:creationId xmlns:a16="http://schemas.microsoft.com/office/drawing/2014/main" id="{927C1355-382B-EFAD-E876-05A79962FEFF}"/>
                </a:ext>
              </a:extLst>
            </p:cNvPr>
            <p:cNvSpPr/>
            <p:nvPr/>
          </p:nvSpPr>
          <p:spPr>
            <a:xfrm>
              <a:off x="10044952" y="2366683"/>
              <a:ext cx="295835" cy="551329"/>
            </a:xfrm>
            <a:prstGeom prst="ellipse">
              <a:avLst/>
            </a:prstGeom>
            <a:noFill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AE977761-2A00-F7CA-EAE2-3D017A00A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93838-0756-4E40-B172-D3A3455A82BF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0214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" name="グラフ 31">
            <a:extLst>
              <a:ext uri="{FF2B5EF4-FFF2-40B4-BE49-F238E27FC236}">
                <a16:creationId xmlns:a16="http://schemas.microsoft.com/office/drawing/2014/main" id="{F292407F-B0A9-235B-882B-5AE27172F6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18765138"/>
              </p:ext>
            </p:extLst>
          </p:nvPr>
        </p:nvGraphicFramePr>
        <p:xfrm>
          <a:off x="191807" y="715990"/>
          <a:ext cx="11422532" cy="57337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E8B41705-EBEE-B3D1-6B1A-FCFA1B1CD522}"/>
              </a:ext>
            </a:extLst>
          </p:cNvPr>
          <p:cNvSpPr txBox="1"/>
          <p:nvPr/>
        </p:nvSpPr>
        <p:spPr>
          <a:xfrm>
            <a:off x="4468531" y="146736"/>
            <a:ext cx="32863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b="1" dirty="0"/>
              <a:t>人生グラフ　記入例</a:t>
            </a:r>
            <a:endParaRPr kumimoji="1" lang="ja-JP" altLang="en-US" sz="2000" b="1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6D3A2E74-D8DC-1496-478F-A3FDF74DA97D}"/>
              </a:ext>
            </a:extLst>
          </p:cNvPr>
          <p:cNvSpPr txBox="1"/>
          <p:nvPr/>
        </p:nvSpPr>
        <p:spPr>
          <a:xfrm>
            <a:off x="0" y="4772201"/>
            <a:ext cx="3836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00" dirty="0">
                <a:solidFill>
                  <a:srgbClr val="FF0000"/>
                </a:solidFill>
              </a:rPr>
              <a:t>-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2" name="フッター プレースホルダー 1">
            <a:extLst>
              <a:ext uri="{FF2B5EF4-FFF2-40B4-BE49-F238E27FC236}">
                <a16:creationId xmlns:a16="http://schemas.microsoft.com/office/drawing/2014/main" id="{668FB123-703E-F67C-780D-122842713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©4-LeafClover</a:t>
            </a:r>
            <a:r>
              <a:rPr kumimoji="1" lang="ja-JP" altLang="en-US"/>
              <a:t>行政書士事務所</a:t>
            </a: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2722542F-8633-38D3-C1BF-930D0699A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93838-0756-4E40-B172-D3A3455A82BF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64656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C0986C-820C-79DC-8BC4-A8F40432A5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" name="グラフ 31">
            <a:extLst>
              <a:ext uri="{FF2B5EF4-FFF2-40B4-BE49-F238E27FC236}">
                <a16:creationId xmlns:a16="http://schemas.microsoft.com/office/drawing/2014/main" id="{E458F0AE-5923-5AC8-53CE-100824FC39D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73817511"/>
              </p:ext>
            </p:extLst>
          </p:nvPr>
        </p:nvGraphicFramePr>
        <p:xfrm>
          <a:off x="191807" y="715990"/>
          <a:ext cx="11422532" cy="57337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BD3F98C-6796-4F2C-9493-8A0B6741B2A9}"/>
              </a:ext>
            </a:extLst>
          </p:cNvPr>
          <p:cNvSpPr txBox="1"/>
          <p:nvPr/>
        </p:nvSpPr>
        <p:spPr>
          <a:xfrm>
            <a:off x="4468531" y="146736"/>
            <a:ext cx="32863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b="1" dirty="0"/>
              <a:t>人生グラフ</a:t>
            </a:r>
            <a:endParaRPr kumimoji="1" lang="ja-JP" altLang="en-US" sz="2000" b="1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7BF6B34A-29B6-D920-10E3-FDA71B9B4D3F}"/>
              </a:ext>
            </a:extLst>
          </p:cNvPr>
          <p:cNvSpPr txBox="1"/>
          <p:nvPr/>
        </p:nvSpPr>
        <p:spPr>
          <a:xfrm>
            <a:off x="0" y="4772201"/>
            <a:ext cx="3836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00" dirty="0">
                <a:solidFill>
                  <a:srgbClr val="FF0000"/>
                </a:solidFill>
              </a:rPr>
              <a:t>-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2" name="フッター プレースホルダー 1">
            <a:extLst>
              <a:ext uri="{FF2B5EF4-FFF2-40B4-BE49-F238E27FC236}">
                <a16:creationId xmlns:a16="http://schemas.microsoft.com/office/drawing/2014/main" id="{FEED2F6B-CEE2-EEB7-2B72-BE1DCF50B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©4-LeafClover</a:t>
            </a:r>
            <a:r>
              <a:rPr kumimoji="1" lang="ja-JP" altLang="en-US"/>
              <a:t>行政書士事務所</a:t>
            </a: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79B9B14D-AA40-20FA-34C5-A14404BF9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93838-0756-4E40-B172-D3A3455A82BF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2667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コンテンツ プレースホルダー 3">
            <a:extLst>
              <a:ext uri="{FF2B5EF4-FFF2-40B4-BE49-F238E27FC236}">
                <a16:creationId xmlns:a16="http://schemas.microsoft.com/office/drawing/2014/main" id="{B54B047D-83F8-A63E-277B-6CAD38068A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7781938"/>
              </p:ext>
            </p:extLst>
          </p:nvPr>
        </p:nvGraphicFramePr>
        <p:xfrm>
          <a:off x="838199" y="931181"/>
          <a:ext cx="10871200" cy="161585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0871200">
                  <a:extLst>
                    <a:ext uri="{9D8B030D-6E8A-4147-A177-3AD203B41FA5}">
                      <a16:colId xmlns:a16="http://schemas.microsoft.com/office/drawing/2014/main" val="2075508782"/>
                    </a:ext>
                  </a:extLst>
                </a:gridCol>
              </a:tblGrid>
              <a:tr h="50391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人物像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3081846"/>
                  </a:ext>
                </a:extLst>
              </a:tr>
              <a:tr h="1111931"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性格、人柄、口癖、何に似ているかなど、より具体的に記載する。</a:t>
                      </a:r>
                      <a:endParaRPr kumimoji="1" lang="en-US" altLang="ja-JP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2264545"/>
                  </a:ext>
                </a:extLst>
              </a:tr>
            </a:tbl>
          </a:graphicData>
        </a:graphic>
      </p:graphicFrame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D2DF1091-497C-C532-E4F9-03D796CDDA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7783012"/>
              </p:ext>
            </p:extLst>
          </p:nvPr>
        </p:nvGraphicFramePr>
        <p:xfrm>
          <a:off x="838200" y="403980"/>
          <a:ext cx="4311968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08100">
                  <a:extLst>
                    <a:ext uri="{9D8B030D-6E8A-4147-A177-3AD203B41FA5}">
                      <a16:colId xmlns:a16="http://schemas.microsoft.com/office/drawing/2014/main" val="2077512465"/>
                    </a:ext>
                  </a:extLst>
                </a:gridCol>
                <a:gridCol w="3003868">
                  <a:extLst>
                    <a:ext uri="{9D8B030D-6E8A-4147-A177-3AD203B41FA5}">
                      <a16:colId xmlns:a16="http://schemas.microsoft.com/office/drawing/2014/main" val="293017238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記入者名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0264547"/>
                  </a:ext>
                </a:extLst>
              </a:tr>
            </a:tbl>
          </a:graphicData>
        </a:graphic>
      </p:graphicFrame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0579D394-E990-3A9A-56AE-F17C0F1AEA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7753708"/>
              </p:ext>
            </p:extLst>
          </p:nvPr>
        </p:nvGraphicFramePr>
        <p:xfrm>
          <a:off x="838199" y="2764971"/>
          <a:ext cx="10871199" cy="348343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079501">
                  <a:extLst>
                    <a:ext uri="{9D8B030D-6E8A-4147-A177-3AD203B41FA5}">
                      <a16:colId xmlns:a16="http://schemas.microsoft.com/office/drawing/2014/main" val="1859931119"/>
                    </a:ext>
                  </a:extLst>
                </a:gridCol>
                <a:gridCol w="9791698">
                  <a:extLst>
                    <a:ext uri="{9D8B030D-6E8A-4147-A177-3AD203B41FA5}">
                      <a16:colId xmlns:a16="http://schemas.microsoft.com/office/drawing/2014/main" val="593822678"/>
                    </a:ext>
                  </a:extLst>
                </a:gridCol>
              </a:tblGrid>
              <a:tr h="69668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特徴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内容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1875527"/>
                  </a:ext>
                </a:extLst>
              </a:tr>
              <a:tr h="69668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強み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4343143"/>
                  </a:ext>
                </a:extLst>
              </a:tr>
              <a:tr h="69668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弱み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7893264"/>
                  </a:ext>
                </a:extLst>
              </a:tr>
              <a:tr h="69668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得意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9764295"/>
                  </a:ext>
                </a:extLst>
              </a:tr>
              <a:tr h="69668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不得意</a:t>
                      </a:r>
                      <a:endParaRPr kumimoji="1" lang="en-US" altLang="ja-JP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4944194"/>
                  </a:ext>
                </a:extLst>
              </a:tr>
            </a:tbl>
          </a:graphicData>
        </a:graphic>
      </p:graphicFrame>
      <p:sp>
        <p:nvSpPr>
          <p:cNvPr id="2" name="フッター プレースホルダー 1">
            <a:extLst>
              <a:ext uri="{FF2B5EF4-FFF2-40B4-BE49-F238E27FC236}">
                <a16:creationId xmlns:a16="http://schemas.microsoft.com/office/drawing/2014/main" id="{1774670E-D915-08D3-9A57-140610435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©4-LeafClover</a:t>
            </a:r>
            <a:r>
              <a:rPr kumimoji="1" lang="ja-JP" altLang="en-US"/>
              <a:t>行政書士事務所</a:t>
            </a: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6FAFA823-0CCB-E7AB-F75E-D26619A1B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93838-0756-4E40-B172-D3A3455A82BF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2425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327</Words>
  <Application>Microsoft Office PowerPoint</Application>
  <PresentationFormat>ワイド画面</PresentationFormat>
  <Paragraphs>51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0" baseType="lpstr">
      <vt:lpstr>游ゴシック</vt:lpstr>
      <vt:lpstr>游ゴシック Light</vt:lpstr>
      <vt:lpstr>Arial</vt:lpstr>
      <vt:lpstr>Office テーマ</vt:lpstr>
      <vt:lpstr>人生グラフ</vt:lpstr>
      <vt:lpstr>目次</vt:lpstr>
      <vt:lpstr>人生グラフの記入の仕方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4-LeafClover行政書士事務所</dc:creator>
  <cp:lastModifiedBy>Sahona Kikuchi</cp:lastModifiedBy>
  <cp:revision>1</cp:revision>
  <dcterms:created xsi:type="dcterms:W3CDTF">2025-04-23T02:57:31Z</dcterms:created>
  <dcterms:modified xsi:type="dcterms:W3CDTF">2025-05-20T02:37:26Z</dcterms:modified>
</cp:coreProperties>
</file>