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1" r:id="rId2"/>
    <p:sldId id="268" r:id="rId3"/>
    <p:sldId id="277" r:id="rId4"/>
    <p:sldId id="257" r:id="rId5"/>
    <p:sldId id="282" r:id="rId6"/>
    <p:sldId id="275" r:id="rId7"/>
    <p:sldId id="276" r:id="rId8"/>
    <p:sldId id="272" r:id="rId9"/>
    <p:sldId id="279" r:id="rId10"/>
    <p:sldId id="280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A9850C-E0CC-40D4-B13C-E33EC82AD328}" v="36" dt="2025-05-20T02:28:48.2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0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hona Kikuchi" userId="3271518126c6a1f0" providerId="LiveId" clId="{B1A9850C-E0CC-40D4-B13C-E33EC82AD328}"/>
    <pc:docChg chg="undo custSel addSld delSld modSld sldOrd modMainMaster">
      <pc:chgData name="Sahona Kikuchi" userId="3271518126c6a1f0" providerId="LiveId" clId="{B1A9850C-E0CC-40D4-B13C-E33EC82AD328}" dt="2025-05-20T02:28:11.365" v="2093"/>
      <pc:docMkLst>
        <pc:docMk/>
      </pc:docMkLst>
      <pc:sldChg chg="addSp delSp modSp add del mod ord setBg">
        <pc:chgData name="Sahona Kikuchi" userId="3271518126c6a1f0" providerId="LiveId" clId="{B1A9850C-E0CC-40D4-B13C-E33EC82AD328}" dt="2025-05-20T02:17:00.287" v="1493" actId="1076"/>
        <pc:sldMkLst>
          <pc:docMk/>
          <pc:sldMk cId="4075458629" sldId="257"/>
        </pc:sldMkLst>
        <pc:spChg chg="mod">
          <ac:chgData name="Sahona Kikuchi" userId="3271518126c6a1f0" providerId="LiveId" clId="{B1A9850C-E0CC-40D4-B13C-E33EC82AD328}" dt="2025-05-20T02:17:00.287" v="1493" actId="1076"/>
          <ac:spMkLst>
            <pc:docMk/>
            <pc:sldMk cId="4075458629" sldId="257"/>
            <ac:spMk id="8" creationId="{0EAAA036-48D3-4AA2-BFC0-0456B9756C49}"/>
          </ac:spMkLst>
        </pc:spChg>
        <pc:spChg chg="mod">
          <ac:chgData name="Sahona Kikuchi" userId="3271518126c6a1f0" providerId="LiveId" clId="{B1A9850C-E0CC-40D4-B13C-E33EC82AD328}" dt="2025-05-20T02:17:00.287" v="1493" actId="1076"/>
          <ac:spMkLst>
            <pc:docMk/>
            <pc:sldMk cId="4075458629" sldId="257"/>
            <ac:spMk id="9" creationId="{93582EE3-1F2E-D764-203E-52396C9378D3}"/>
          </ac:spMkLst>
        </pc:spChg>
        <pc:spChg chg="mod">
          <ac:chgData name="Sahona Kikuchi" userId="3271518126c6a1f0" providerId="LiveId" clId="{B1A9850C-E0CC-40D4-B13C-E33EC82AD328}" dt="2025-05-20T02:17:00.287" v="1493" actId="1076"/>
          <ac:spMkLst>
            <pc:docMk/>
            <pc:sldMk cId="4075458629" sldId="257"/>
            <ac:spMk id="19" creationId="{53866264-D9C5-84AA-A0D3-B4D38972140B}"/>
          </ac:spMkLst>
        </pc:spChg>
        <pc:spChg chg="mod">
          <ac:chgData name="Sahona Kikuchi" userId="3271518126c6a1f0" providerId="LiveId" clId="{B1A9850C-E0CC-40D4-B13C-E33EC82AD328}" dt="2025-05-20T02:17:00.287" v="1493" actId="1076"/>
          <ac:spMkLst>
            <pc:docMk/>
            <pc:sldMk cId="4075458629" sldId="257"/>
            <ac:spMk id="20" creationId="{F954F0CE-53BA-E26B-62CB-4EFBC998D087}"/>
          </ac:spMkLst>
        </pc:spChg>
        <pc:spChg chg="mod">
          <ac:chgData name="Sahona Kikuchi" userId="3271518126c6a1f0" providerId="LiveId" clId="{B1A9850C-E0CC-40D4-B13C-E33EC82AD328}" dt="2025-05-20T02:17:00.287" v="1493" actId="1076"/>
          <ac:spMkLst>
            <pc:docMk/>
            <pc:sldMk cId="4075458629" sldId="257"/>
            <ac:spMk id="21" creationId="{A2428EBB-7059-0A14-C426-741093925EA4}"/>
          </ac:spMkLst>
        </pc:spChg>
        <pc:spChg chg="mod">
          <ac:chgData name="Sahona Kikuchi" userId="3271518126c6a1f0" providerId="LiveId" clId="{B1A9850C-E0CC-40D4-B13C-E33EC82AD328}" dt="2025-05-20T02:17:00.287" v="1493" actId="1076"/>
          <ac:spMkLst>
            <pc:docMk/>
            <pc:sldMk cId="4075458629" sldId="257"/>
            <ac:spMk id="24" creationId="{22AD19E9-A280-364B-F438-B3D2E8FEB3CD}"/>
          </ac:spMkLst>
        </pc:spChg>
        <pc:spChg chg="mod">
          <ac:chgData name="Sahona Kikuchi" userId="3271518126c6a1f0" providerId="LiveId" clId="{B1A9850C-E0CC-40D4-B13C-E33EC82AD328}" dt="2025-05-20T02:17:00.287" v="1493" actId="1076"/>
          <ac:spMkLst>
            <pc:docMk/>
            <pc:sldMk cId="4075458629" sldId="257"/>
            <ac:spMk id="27" creationId="{4867CC23-9686-179D-461D-FFFDE6E368FF}"/>
          </ac:spMkLst>
        </pc:spChg>
        <pc:spChg chg="mod">
          <ac:chgData name="Sahona Kikuchi" userId="3271518126c6a1f0" providerId="LiveId" clId="{B1A9850C-E0CC-40D4-B13C-E33EC82AD328}" dt="2025-05-20T02:17:00.287" v="1493" actId="1076"/>
          <ac:spMkLst>
            <pc:docMk/>
            <pc:sldMk cId="4075458629" sldId="257"/>
            <ac:spMk id="31" creationId="{56B11791-D356-E808-095F-552B77F50F64}"/>
          </ac:spMkLst>
        </pc:spChg>
        <pc:spChg chg="mod">
          <ac:chgData name="Sahona Kikuchi" userId="3271518126c6a1f0" providerId="LiveId" clId="{B1A9850C-E0CC-40D4-B13C-E33EC82AD328}" dt="2025-05-20T02:17:00.287" v="1493" actId="1076"/>
          <ac:spMkLst>
            <pc:docMk/>
            <pc:sldMk cId="4075458629" sldId="257"/>
            <ac:spMk id="33" creationId="{FE8D4646-7AB2-05FB-3506-97957B6688FE}"/>
          </ac:spMkLst>
        </pc:spChg>
        <pc:spChg chg="mod">
          <ac:chgData name="Sahona Kikuchi" userId="3271518126c6a1f0" providerId="LiveId" clId="{B1A9850C-E0CC-40D4-B13C-E33EC82AD328}" dt="2025-05-20T02:17:00.287" v="1493" actId="1076"/>
          <ac:spMkLst>
            <pc:docMk/>
            <pc:sldMk cId="4075458629" sldId="257"/>
            <ac:spMk id="39" creationId="{287136EC-33C9-E2C6-9FD4-7608BFFCF119}"/>
          </ac:spMkLst>
        </pc:spChg>
      </pc:sldChg>
      <pc:sldChg chg="addSp delSp modSp del mod ord setBg">
        <pc:chgData name="Sahona Kikuchi" userId="3271518126c6a1f0" providerId="LiveId" clId="{B1A9850C-E0CC-40D4-B13C-E33EC82AD328}" dt="2025-05-20T02:08:11.571" v="1390" actId="47"/>
        <pc:sldMkLst>
          <pc:docMk/>
          <pc:sldMk cId="2237692558" sldId="258"/>
        </pc:sldMkLst>
        <pc:spChg chg="del mod">
          <ac:chgData name="Sahona Kikuchi" userId="3271518126c6a1f0" providerId="LiveId" clId="{B1A9850C-E0CC-40D4-B13C-E33EC82AD328}" dt="2025-05-20T02:07:48.134" v="1385" actId="478"/>
          <ac:spMkLst>
            <pc:docMk/>
            <pc:sldMk cId="2237692558" sldId="258"/>
            <ac:spMk id="7" creationId="{253B0675-4530-F12B-E5AB-AD330B57352C}"/>
          </ac:spMkLst>
        </pc:spChg>
        <pc:spChg chg="add del">
          <ac:chgData name="Sahona Kikuchi" userId="3271518126c6a1f0" providerId="LiveId" clId="{B1A9850C-E0CC-40D4-B13C-E33EC82AD328}" dt="2025-05-20T02:07:30.481" v="1382" actId="26606"/>
          <ac:spMkLst>
            <pc:docMk/>
            <pc:sldMk cId="2237692558" sldId="258"/>
            <ac:spMk id="12" creationId="{9EBF13D5-64BB-423E-9E4C-F39114475A0C}"/>
          </ac:spMkLst>
        </pc:spChg>
        <pc:grpChg chg="add del">
          <ac:chgData name="Sahona Kikuchi" userId="3271518126c6a1f0" providerId="LiveId" clId="{B1A9850C-E0CC-40D4-B13C-E33EC82AD328}" dt="2025-05-20T02:07:30.481" v="1382" actId="26606"/>
          <ac:grpSpMkLst>
            <pc:docMk/>
            <pc:sldMk cId="2237692558" sldId="258"/>
            <ac:grpSpMk id="14" creationId="{FEBC7BED-6AA7-4C43-BEE8-A3CB5F8C1E0E}"/>
          </ac:grpSpMkLst>
        </pc:grpChg>
        <pc:grpChg chg="add del">
          <ac:chgData name="Sahona Kikuchi" userId="3271518126c6a1f0" providerId="LiveId" clId="{B1A9850C-E0CC-40D4-B13C-E33EC82AD328}" dt="2025-05-20T02:07:30.481" v="1382" actId="26606"/>
          <ac:grpSpMkLst>
            <pc:docMk/>
            <pc:sldMk cId="2237692558" sldId="258"/>
            <ac:grpSpMk id="18" creationId="{BA19DEE5-2EE5-445A-B461-7D2879B05209}"/>
          </ac:grpSpMkLst>
        </pc:grpChg>
        <pc:grpChg chg="add del">
          <ac:chgData name="Sahona Kikuchi" userId="3271518126c6a1f0" providerId="LiveId" clId="{B1A9850C-E0CC-40D4-B13C-E33EC82AD328}" dt="2025-05-20T02:07:30.481" v="1382" actId="26606"/>
          <ac:grpSpMkLst>
            <pc:docMk/>
            <pc:sldMk cId="2237692558" sldId="258"/>
            <ac:grpSpMk id="22" creationId="{43F5E015-E085-4624-B431-B42414448684}"/>
          </ac:grpSpMkLst>
        </pc:grpChg>
      </pc:sldChg>
      <pc:sldChg chg="del">
        <pc:chgData name="Sahona Kikuchi" userId="3271518126c6a1f0" providerId="LiveId" clId="{B1A9850C-E0CC-40D4-B13C-E33EC82AD328}" dt="2025-04-27T12:20:55.334" v="135" actId="47"/>
        <pc:sldMkLst>
          <pc:docMk/>
          <pc:sldMk cId="1058105430" sldId="260"/>
        </pc:sldMkLst>
      </pc:sldChg>
      <pc:sldChg chg="del">
        <pc:chgData name="Sahona Kikuchi" userId="3271518126c6a1f0" providerId="LiveId" clId="{B1A9850C-E0CC-40D4-B13C-E33EC82AD328}" dt="2025-04-27T12:20:55.334" v="135" actId="47"/>
        <pc:sldMkLst>
          <pc:docMk/>
          <pc:sldMk cId="1556382351" sldId="261"/>
        </pc:sldMkLst>
      </pc:sldChg>
      <pc:sldChg chg="del">
        <pc:chgData name="Sahona Kikuchi" userId="3271518126c6a1f0" providerId="LiveId" clId="{B1A9850C-E0CC-40D4-B13C-E33EC82AD328}" dt="2025-04-27T12:20:55.334" v="135" actId="47"/>
        <pc:sldMkLst>
          <pc:docMk/>
          <pc:sldMk cId="289208327" sldId="262"/>
        </pc:sldMkLst>
      </pc:sldChg>
      <pc:sldChg chg="del">
        <pc:chgData name="Sahona Kikuchi" userId="3271518126c6a1f0" providerId="LiveId" clId="{B1A9850C-E0CC-40D4-B13C-E33EC82AD328}" dt="2025-04-27T12:20:55.334" v="135" actId="47"/>
        <pc:sldMkLst>
          <pc:docMk/>
          <pc:sldMk cId="1555175160" sldId="263"/>
        </pc:sldMkLst>
      </pc:sldChg>
      <pc:sldChg chg="del">
        <pc:chgData name="Sahona Kikuchi" userId="3271518126c6a1f0" providerId="LiveId" clId="{B1A9850C-E0CC-40D4-B13C-E33EC82AD328}" dt="2025-04-27T12:20:55.334" v="135" actId="47"/>
        <pc:sldMkLst>
          <pc:docMk/>
          <pc:sldMk cId="1844155250" sldId="264"/>
        </pc:sldMkLst>
      </pc:sldChg>
      <pc:sldChg chg="del">
        <pc:chgData name="Sahona Kikuchi" userId="3271518126c6a1f0" providerId="LiveId" clId="{B1A9850C-E0CC-40D4-B13C-E33EC82AD328}" dt="2025-04-27T12:20:55.334" v="135" actId="47"/>
        <pc:sldMkLst>
          <pc:docMk/>
          <pc:sldMk cId="3929575289" sldId="265"/>
        </pc:sldMkLst>
      </pc:sldChg>
      <pc:sldChg chg="modSp del mod setBg">
        <pc:chgData name="Sahona Kikuchi" userId="3271518126c6a1f0" providerId="LiveId" clId="{B1A9850C-E0CC-40D4-B13C-E33EC82AD328}" dt="2025-04-29T08:08:51.458" v="1100" actId="47"/>
        <pc:sldMkLst>
          <pc:docMk/>
          <pc:sldMk cId="3472157213" sldId="267"/>
        </pc:sldMkLst>
      </pc:sldChg>
      <pc:sldChg chg="addSp modSp mod setBg">
        <pc:chgData name="Sahona Kikuchi" userId="3271518126c6a1f0" providerId="LiveId" clId="{B1A9850C-E0CC-40D4-B13C-E33EC82AD328}" dt="2025-05-20T02:23:59.021" v="2090"/>
        <pc:sldMkLst>
          <pc:docMk/>
          <pc:sldMk cId="2633639745" sldId="268"/>
        </pc:sldMkLst>
        <pc:spChg chg="mod">
          <ac:chgData name="Sahona Kikuchi" userId="3271518126c6a1f0" providerId="LiveId" clId="{B1A9850C-E0CC-40D4-B13C-E33EC82AD328}" dt="2025-05-20T02:06:49.439" v="1372" actId="26606"/>
          <ac:spMkLst>
            <pc:docMk/>
            <pc:sldMk cId="2633639745" sldId="268"/>
            <ac:spMk id="2" creationId="{67BE9A6F-21AA-5298-33FC-0BA47ED84A57}"/>
          </ac:spMkLst>
        </pc:spChg>
        <pc:spChg chg="mod">
          <ac:chgData name="Sahona Kikuchi" userId="3271518126c6a1f0" providerId="LiveId" clId="{B1A9850C-E0CC-40D4-B13C-E33EC82AD328}" dt="2025-05-20T02:06:49.439" v="1372" actId="26606"/>
          <ac:spMkLst>
            <pc:docMk/>
            <pc:sldMk cId="2633639745" sldId="268"/>
            <ac:spMk id="3" creationId="{5685FC49-9EBB-CE94-0060-5F6BD6ECA2E0}"/>
          </ac:spMkLst>
        </pc:spChg>
        <pc:spChg chg="add mod">
          <ac:chgData name="Sahona Kikuchi" userId="3271518126c6a1f0" providerId="LiveId" clId="{B1A9850C-E0CC-40D4-B13C-E33EC82AD328}" dt="2025-05-20T02:23:59.021" v="2090"/>
          <ac:spMkLst>
            <pc:docMk/>
            <pc:sldMk cId="2633639745" sldId="268"/>
            <ac:spMk id="4" creationId="{E861F2AC-3274-AE75-A22B-D5CA1AA118C6}"/>
          </ac:spMkLst>
        </pc:spChg>
        <pc:spChg chg="add">
          <ac:chgData name="Sahona Kikuchi" userId="3271518126c6a1f0" providerId="LiveId" clId="{B1A9850C-E0CC-40D4-B13C-E33EC82AD328}" dt="2025-05-20T02:06:49.439" v="1372" actId="26606"/>
          <ac:spMkLst>
            <pc:docMk/>
            <pc:sldMk cId="2633639745" sldId="268"/>
            <ac:spMk id="8" creationId="{C7D023E4-8DE1-436E-9847-ED6A4B4B04FD}"/>
          </ac:spMkLst>
        </pc:spChg>
        <pc:grpChg chg="add">
          <ac:chgData name="Sahona Kikuchi" userId="3271518126c6a1f0" providerId="LiveId" clId="{B1A9850C-E0CC-40D4-B13C-E33EC82AD328}" dt="2025-05-20T02:06:49.439" v="1372" actId="26606"/>
          <ac:grpSpMkLst>
            <pc:docMk/>
            <pc:sldMk cId="2633639745" sldId="268"/>
            <ac:grpSpMk id="10" creationId="{97264A61-6AE3-4DC0-A455-5EDC604E394D}"/>
          </ac:grpSpMkLst>
        </pc:grpChg>
        <pc:grpChg chg="add">
          <ac:chgData name="Sahona Kikuchi" userId="3271518126c6a1f0" providerId="LiveId" clId="{B1A9850C-E0CC-40D4-B13C-E33EC82AD328}" dt="2025-05-20T02:06:49.439" v="1372" actId="26606"/>
          <ac:grpSpMkLst>
            <pc:docMk/>
            <pc:sldMk cId="2633639745" sldId="268"/>
            <ac:grpSpMk id="14" creationId="{D691EE10-D5F3-48FA-BE55-F24A0BE59EF6}"/>
          </ac:grpSpMkLst>
        </pc:grpChg>
        <pc:grpChg chg="add">
          <ac:chgData name="Sahona Kikuchi" userId="3271518126c6a1f0" providerId="LiveId" clId="{B1A9850C-E0CC-40D4-B13C-E33EC82AD328}" dt="2025-05-20T02:06:49.439" v="1372" actId="26606"/>
          <ac:grpSpMkLst>
            <pc:docMk/>
            <pc:sldMk cId="2633639745" sldId="268"/>
            <ac:grpSpMk id="18" creationId="{43F5E015-E085-4624-B431-B42414448684}"/>
          </ac:grpSpMkLst>
        </pc:grpChg>
      </pc:sldChg>
      <pc:sldChg chg="del">
        <pc:chgData name="Sahona Kikuchi" userId="3271518126c6a1f0" providerId="LiveId" clId="{B1A9850C-E0CC-40D4-B13C-E33EC82AD328}" dt="2025-04-27T12:20:55.334" v="135" actId="47"/>
        <pc:sldMkLst>
          <pc:docMk/>
          <pc:sldMk cId="3836586642" sldId="269"/>
        </pc:sldMkLst>
      </pc:sldChg>
      <pc:sldChg chg="del">
        <pc:chgData name="Sahona Kikuchi" userId="3271518126c6a1f0" providerId="LiveId" clId="{B1A9850C-E0CC-40D4-B13C-E33EC82AD328}" dt="2025-04-29T08:13:58.672" v="1218" actId="47"/>
        <pc:sldMkLst>
          <pc:docMk/>
          <pc:sldMk cId="2492206482" sldId="270"/>
        </pc:sldMkLst>
      </pc:sldChg>
      <pc:sldChg chg="del setBg">
        <pc:chgData name="Sahona Kikuchi" userId="3271518126c6a1f0" providerId="LiveId" clId="{B1A9850C-E0CC-40D4-B13C-E33EC82AD328}" dt="2025-04-29T08:15:31.509" v="1287" actId="2696"/>
        <pc:sldMkLst>
          <pc:docMk/>
          <pc:sldMk cId="3286046033" sldId="271"/>
        </pc:sldMkLst>
      </pc:sldChg>
      <pc:sldChg chg="modSp mod ord setBg">
        <pc:chgData name="Sahona Kikuchi" userId="3271518126c6a1f0" providerId="LiveId" clId="{B1A9850C-E0CC-40D4-B13C-E33EC82AD328}" dt="2025-05-20T02:15:43.020" v="1490"/>
        <pc:sldMkLst>
          <pc:docMk/>
          <pc:sldMk cId="661168088" sldId="272"/>
        </pc:sldMkLst>
        <pc:spChg chg="mod">
          <ac:chgData name="Sahona Kikuchi" userId="3271518126c6a1f0" providerId="LiveId" clId="{B1A9850C-E0CC-40D4-B13C-E33EC82AD328}" dt="2025-05-20T02:14:45.094" v="1486" actId="207"/>
          <ac:spMkLst>
            <pc:docMk/>
            <pc:sldMk cId="661168088" sldId="272"/>
            <ac:spMk id="4" creationId="{5A93AB60-E16B-D8D6-76AE-0DC819A040B0}"/>
          </ac:spMkLst>
        </pc:spChg>
        <pc:spChg chg="mod">
          <ac:chgData name="Sahona Kikuchi" userId="3271518126c6a1f0" providerId="LiveId" clId="{B1A9850C-E0CC-40D4-B13C-E33EC82AD328}" dt="2025-04-29T08:14:51.074" v="1275" actId="1076"/>
          <ac:spMkLst>
            <pc:docMk/>
            <pc:sldMk cId="661168088" sldId="272"/>
            <ac:spMk id="7" creationId="{E7E10AE3-C605-C5F8-7DC7-6200C5153DA4}"/>
          </ac:spMkLst>
        </pc:spChg>
        <pc:spChg chg="mod">
          <ac:chgData name="Sahona Kikuchi" userId="3271518126c6a1f0" providerId="LiveId" clId="{B1A9850C-E0CC-40D4-B13C-E33EC82AD328}" dt="2025-04-29T08:14:47.001" v="1274" actId="1076"/>
          <ac:spMkLst>
            <pc:docMk/>
            <pc:sldMk cId="661168088" sldId="272"/>
            <ac:spMk id="8" creationId="{7CC41C2C-CBAF-5151-9303-9B4E34FD222E}"/>
          </ac:spMkLst>
        </pc:spChg>
        <pc:spChg chg="mod">
          <ac:chgData name="Sahona Kikuchi" userId="3271518126c6a1f0" providerId="LiveId" clId="{B1A9850C-E0CC-40D4-B13C-E33EC82AD328}" dt="2025-04-29T08:15:06.892" v="1280" actId="1076"/>
          <ac:spMkLst>
            <pc:docMk/>
            <pc:sldMk cId="661168088" sldId="272"/>
            <ac:spMk id="9" creationId="{21869F1D-AC87-E238-1D45-3A9D5AEDB0A2}"/>
          </ac:spMkLst>
        </pc:spChg>
        <pc:spChg chg="mod">
          <ac:chgData name="Sahona Kikuchi" userId="3271518126c6a1f0" providerId="LiveId" clId="{B1A9850C-E0CC-40D4-B13C-E33EC82AD328}" dt="2025-04-29T08:15:23.622" v="1286" actId="1076"/>
          <ac:spMkLst>
            <pc:docMk/>
            <pc:sldMk cId="661168088" sldId="272"/>
            <ac:spMk id="10" creationId="{C091D339-0759-0D0D-A711-0699B05B5A98}"/>
          </ac:spMkLst>
        </pc:spChg>
        <pc:graphicFrameChg chg="mod">
          <ac:chgData name="Sahona Kikuchi" userId="3271518126c6a1f0" providerId="LiveId" clId="{B1A9850C-E0CC-40D4-B13C-E33EC82AD328}" dt="2025-05-20T02:15:43.020" v="1490"/>
          <ac:graphicFrameMkLst>
            <pc:docMk/>
            <pc:sldMk cId="661168088" sldId="272"/>
            <ac:graphicFrameMk id="5" creationId="{DDE4DD08-D649-D86E-E20B-A480665F3919}"/>
          </ac:graphicFrameMkLst>
        </pc:graphicFrameChg>
      </pc:sldChg>
      <pc:sldChg chg="add del setBg">
        <pc:chgData name="Sahona Kikuchi" userId="3271518126c6a1f0" providerId="LiveId" clId="{B1A9850C-E0CC-40D4-B13C-E33EC82AD328}" dt="2025-04-29T08:12:18.142" v="1173" actId="47"/>
        <pc:sldMkLst>
          <pc:docMk/>
          <pc:sldMk cId="802030534" sldId="273"/>
        </pc:sldMkLst>
      </pc:sldChg>
      <pc:sldChg chg="add del setBg">
        <pc:chgData name="Sahona Kikuchi" userId="3271518126c6a1f0" providerId="LiveId" clId="{B1A9850C-E0CC-40D4-B13C-E33EC82AD328}" dt="2025-04-29T08:13:55.064" v="1217" actId="47"/>
        <pc:sldMkLst>
          <pc:docMk/>
          <pc:sldMk cId="231786826" sldId="274"/>
        </pc:sldMkLst>
      </pc:sldChg>
      <pc:sldChg chg="addSp modSp add mod setBg addAnim">
        <pc:chgData name="Sahona Kikuchi" userId="3271518126c6a1f0" providerId="LiveId" clId="{B1A9850C-E0CC-40D4-B13C-E33EC82AD328}" dt="2025-05-20T02:22:03.560" v="1873" actId="14100"/>
        <pc:sldMkLst>
          <pc:docMk/>
          <pc:sldMk cId="775540879" sldId="275"/>
        </pc:sldMkLst>
        <pc:spChg chg="mod">
          <ac:chgData name="Sahona Kikuchi" userId="3271518126c6a1f0" providerId="LiveId" clId="{B1A9850C-E0CC-40D4-B13C-E33EC82AD328}" dt="2025-05-20T02:18:44.577" v="1502" actId="20577"/>
          <ac:spMkLst>
            <pc:docMk/>
            <pc:sldMk cId="775540879" sldId="275"/>
            <ac:spMk id="2" creationId="{42B24B01-5029-8719-8CF6-23D29A1A3438}"/>
          </ac:spMkLst>
        </pc:spChg>
        <pc:spChg chg="mod">
          <ac:chgData name="Sahona Kikuchi" userId="3271518126c6a1f0" providerId="LiveId" clId="{B1A9850C-E0CC-40D4-B13C-E33EC82AD328}" dt="2025-05-20T02:06:55.339" v="1373" actId="26606"/>
          <ac:spMkLst>
            <pc:docMk/>
            <pc:sldMk cId="775540879" sldId="275"/>
            <ac:spMk id="3" creationId="{E8414847-784A-649B-075D-5819DA804C2D}"/>
          </ac:spMkLst>
        </pc:spChg>
        <pc:spChg chg="add mod">
          <ac:chgData name="Sahona Kikuchi" userId="3271518126c6a1f0" providerId="LiveId" clId="{B1A9850C-E0CC-40D4-B13C-E33EC82AD328}" dt="2025-05-20T02:22:03.560" v="1873" actId="14100"/>
          <ac:spMkLst>
            <pc:docMk/>
            <pc:sldMk cId="775540879" sldId="275"/>
            <ac:spMk id="4" creationId="{2C1C1ED1-88D1-89D6-974E-297858D6A4D6}"/>
          </ac:spMkLst>
        </pc:spChg>
        <pc:spChg chg="add">
          <ac:chgData name="Sahona Kikuchi" userId="3271518126c6a1f0" providerId="LiveId" clId="{B1A9850C-E0CC-40D4-B13C-E33EC82AD328}" dt="2025-05-20T02:06:55.339" v="1373" actId="26606"/>
          <ac:spMkLst>
            <pc:docMk/>
            <pc:sldMk cId="775540879" sldId="275"/>
            <ac:spMk id="8" creationId="{C7D023E4-8DE1-436E-9847-ED6A4B4B04FD}"/>
          </ac:spMkLst>
        </pc:spChg>
        <pc:grpChg chg="add">
          <ac:chgData name="Sahona Kikuchi" userId="3271518126c6a1f0" providerId="LiveId" clId="{B1A9850C-E0CC-40D4-B13C-E33EC82AD328}" dt="2025-05-20T02:06:55.339" v="1373" actId="26606"/>
          <ac:grpSpMkLst>
            <pc:docMk/>
            <pc:sldMk cId="775540879" sldId="275"/>
            <ac:grpSpMk id="10" creationId="{97264A61-6AE3-4DC0-A455-5EDC604E394D}"/>
          </ac:grpSpMkLst>
        </pc:grpChg>
        <pc:grpChg chg="add">
          <ac:chgData name="Sahona Kikuchi" userId="3271518126c6a1f0" providerId="LiveId" clId="{B1A9850C-E0CC-40D4-B13C-E33EC82AD328}" dt="2025-05-20T02:06:55.339" v="1373" actId="26606"/>
          <ac:grpSpMkLst>
            <pc:docMk/>
            <pc:sldMk cId="775540879" sldId="275"/>
            <ac:grpSpMk id="14" creationId="{D691EE10-D5F3-48FA-BE55-F24A0BE59EF6}"/>
          </ac:grpSpMkLst>
        </pc:grpChg>
        <pc:grpChg chg="add">
          <ac:chgData name="Sahona Kikuchi" userId="3271518126c6a1f0" providerId="LiveId" clId="{B1A9850C-E0CC-40D4-B13C-E33EC82AD328}" dt="2025-05-20T02:06:55.339" v="1373" actId="26606"/>
          <ac:grpSpMkLst>
            <pc:docMk/>
            <pc:sldMk cId="775540879" sldId="275"/>
            <ac:grpSpMk id="18" creationId="{43F5E015-E085-4624-B431-B42414448684}"/>
          </ac:grpSpMkLst>
        </pc:grpChg>
      </pc:sldChg>
      <pc:sldChg chg="delSp modSp add mod setBg">
        <pc:chgData name="Sahona Kikuchi" userId="3271518126c6a1f0" providerId="LiveId" clId="{B1A9850C-E0CC-40D4-B13C-E33EC82AD328}" dt="2025-05-20T02:17:08.474" v="1494" actId="478"/>
        <pc:sldMkLst>
          <pc:docMk/>
          <pc:sldMk cId="925271206" sldId="276"/>
        </pc:sldMkLst>
        <pc:spChg chg="mod">
          <ac:chgData name="Sahona Kikuchi" userId="3271518126c6a1f0" providerId="LiveId" clId="{B1A9850C-E0CC-40D4-B13C-E33EC82AD328}" dt="2025-04-29T08:13:08.493" v="1200" actId="20577"/>
          <ac:spMkLst>
            <pc:docMk/>
            <pc:sldMk cId="925271206" sldId="276"/>
            <ac:spMk id="10" creationId="{215CB36E-5241-A180-15D4-8AADF7F1A5F0}"/>
          </ac:spMkLst>
        </pc:spChg>
        <pc:spChg chg="mod">
          <ac:chgData name="Sahona Kikuchi" userId="3271518126c6a1f0" providerId="LiveId" clId="{B1A9850C-E0CC-40D4-B13C-E33EC82AD328}" dt="2025-04-29T08:13:16.752" v="1204" actId="20577"/>
          <ac:spMkLst>
            <pc:docMk/>
            <pc:sldMk cId="925271206" sldId="276"/>
            <ac:spMk id="11" creationId="{378855BC-4E49-02F2-B09E-A3043999EDD2}"/>
          </ac:spMkLst>
        </pc:spChg>
        <pc:spChg chg="mod">
          <ac:chgData name="Sahona Kikuchi" userId="3271518126c6a1f0" providerId="LiveId" clId="{B1A9850C-E0CC-40D4-B13C-E33EC82AD328}" dt="2025-04-29T08:13:19.299" v="1206" actId="20577"/>
          <ac:spMkLst>
            <pc:docMk/>
            <pc:sldMk cId="925271206" sldId="276"/>
            <ac:spMk id="12" creationId="{062B7A54-7AD4-E043-23AF-EED430F5E2A1}"/>
          </ac:spMkLst>
        </pc:spChg>
        <pc:spChg chg="mod">
          <ac:chgData name="Sahona Kikuchi" userId="3271518126c6a1f0" providerId="LiveId" clId="{B1A9850C-E0CC-40D4-B13C-E33EC82AD328}" dt="2025-04-29T08:13:22.418" v="1208" actId="20577"/>
          <ac:spMkLst>
            <pc:docMk/>
            <pc:sldMk cId="925271206" sldId="276"/>
            <ac:spMk id="13" creationId="{2BC86926-170E-09A9-6DFA-409A9609A6F0}"/>
          </ac:spMkLst>
        </pc:spChg>
        <pc:spChg chg="mod">
          <ac:chgData name="Sahona Kikuchi" userId="3271518126c6a1f0" providerId="LiveId" clId="{B1A9850C-E0CC-40D4-B13C-E33EC82AD328}" dt="2025-04-29T08:13:25.145" v="1210" actId="20577"/>
          <ac:spMkLst>
            <pc:docMk/>
            <pc:sldMk cId="925271206" sldId="276"/>
            <ac:spMk id="14" creationId="{97270F03-7A0E-2807-34D4-E6A23FDF679A}"/>
          </ac:spMkLst>
        </pc:spChg>
        <pc:spChg chg="mod">
          <ac:chgData name="Sahona Kikuchi" userId="3271518126c6a1f0" providerId="LiveId" clId="{B1A9850C-E0CC-40D4-B13C-E33EC82AD328}" dt="2025-04-29T08:13:30.674" v="1214" actId="20577"/>
          <ac:spMkLst>
            <pc:docMk/>
            <pc:sldMk cId="925271206" sldId="276"/>
            <ac:spMk id="15" creationId="{7E77C6B6-6784-23AE-17F7-CFFB8F84A05E}"/>
          </ac:spMkLst>
        </pc:spChg>
        <pc:spChg chg="del">
          <ac:chgData name="Sahona Kikuchi" userId="3271518126c6a1f0" providerId="LiveId" clId="{B1A9850C-E0CC-40D4-B13C-E33EC82AD328}" dt="2025-05-20T02:17:08.474" v="1494" actId="478"/>
          <ac:spMkLst>
            <pc:docMk/>
            <pc:sldMk cId="925271206" sldId="276"/>
            <ac:spMk id="42" creationId="{E5E03605-25C4-0397-6B65-47CDBF75165E}"/>
          </ac:spMkLst>
        </pc:spChg>
      </pc:sldChg>
      <pc:sldChg chg="delSp add mod setBg">
        <pc:chgData name="Sahona Kikuchi" userId="3271518126c6a1f0" providerId="LiveId" clId="{B1A9850C-E0CC-40D4-B13C-E33EC82AD328}" dt="2025-05-20T02:16:28.447" v="1491" actId="478"/>
        <pc:sldMkLst>
          <pc:docMk/>
          <pc:sldMk cId="1619076499" sldId="277"/>
        </pc:sldMkLst>
        <pc:spChg chg="del">
          <ac:chgData name="Sahona Kikuchi" userId="3271518126c6a1f0" providerId="LiveId" clId="{B1A9850C-E0CC-40D4-B13C-E33EC82AD328}" dt="2025-05-20T02:16:28.447" v="1491" actId="478"/>
          <ac:spMkLst>
            <pc:docMk/>
            <pc:sldMk cId="1619076499" sldId="277"/>
            <ac:spMk id="42" creationId="{C3F4E417-C88D-CC90-23ED-3E079CFD56D4}"/>
          </ac:spMkLst>
        </pc:spChg>
      </pc:sldChg>
      <pc:sldChg chg="modSp add del mod ord setBg">
        <pc:chgData name="Sahona Kikuchi" userId="3271518126c6a1f0" providerId="LiveId" clId="{B1A9850C-E0CC-40D4-B13C-E33EC82AD328}" dt="2025-05-20T02:17:51.631" v="1499" actId="2696"/>
        <pc:sldMkLst>
          <pc:docMk/>
          <pc:sldMk cId="1598928458" sldId="278"/>
        </pc:sldMkLst>
        <pc:spChg chg="mod">
          <ac:chgData name="Sahona Kikuchi" userId="3271518126c6a1f0" providerId="LiveId" clId="{B1A9850C-E0CC-40D4-B13C-E33EC82AD328}" dt="2025-05-20T02:13:53.330" v="1482" actId="1076"/>
          <ac:spMkLst>
            <pc:docMk/>
            <pc:sldMk cId="1598928458" sldId="278"/>
            <ac:spMk id="7" creationId="{7D38BF31-61A1-12A2-CA27-F5A6A9871088}"/>
          </ac:spMkLst>
        </pc:spChg>
      </pc:sldChg>
      <pc:sldChg chg="addSp modSp add mod setBg addAnim">
        <pc:chgData name="Sahona Kikuchi" userId="3271518126c6a1f0" providerId="LiveId" clId="{B1A9850C-E0CC-40D4-B13C-E33EC82AD328}" dt="2025-05-20T02:23:26.660" v="2089" actId="20577"/>
        <pc:sldMkLst>
          <pc:docMk/>
          <pc:sldMk cId="1449368952" sldId="279"/>
        </pc:sldMkLst>
        <pc:spChg chg="mod">
          <ac:chgData name="Sahona Kikuchi" userId="3271518126c6a1f0" providerId="LiveId" clId="{B1A9850C-E0CC-40D4-B13C-E33EC82AD328}" dt="2025-05-20T02:07:02.675" v="1376" actId="26606"/>
          <ac:spMkLst>
            <pc:docMk/>
            <pc:sldMk cId="1449368952" sldId="279"/>
            <ac:spMk id="2" creationId="{581DBED2-5101-B2B9-0EB9-53CEBB842C59}"/>
          </ac:spMkLst>
        </pc:spChg>
        <pc:spChg chg="mod">
          <ac:chgData name="Sahona Kikuchi" userId="3271518126c6a1f0" providerId="LiveId" clId="{B1A9850C-E0CC-40D4-B13C-E33EC82AD328}" dt="2025-05-20T02:07:02.675" v="1376" actId="26606"/>
          <ac:spMkLst>
            <pc:docMk/>
            <pc:sldMk cId="1449368952" sldId="279"/>
            <ac:spMk id="3" creationId="{5D946124-6897-F919-89E7-44267C11A73F}"/>
          </ac:spMkLst>
        </pc:spChg>
        <pc:spChg chg="add mod">
          <ac:chgData name="Sahona Kikuchi" userId="3271518126c6a1f0" providerId="LiveId" clId="{B1A9850C-E0CC-40D4-B13C-E33EC82AD328}" dt="2025-05-20T02:23:26.660" v="2089" actId="20577"/>
          <ac:spMkLst>
            <pc:docMk/>
            <pc:sldMk cId="1449368952" sldId="279"/>
            <ac:spMk id="4" creationId="{E3A5467C-230D-762F-9DE3-8B4640CA7E3F}"/>
          </ac:spMkLst>
        </pc:spChg>
        <pc:spChg chg="add">
          <ac:chgData name="Sahona Kikuchi" userId="3271518126c6a1f0" providerId="LiveId" clId="{B1A9850C-E0CC-40D4-B13C-E33EC82AD328}" dt="2025-05-20T02:07:02.675" v="1376" actId="26606"/>
          <ac:spMkLst>
            <pc:docMk/>
            <pc:sldMk cId="1449368952" sldId="279"/>
            <ac:spMk id="8" creationId="{C7D023E4-8DE1-436E-9847-ED6A4B4B04FD}"/>
          </ac:spMkLst>
        </pc:spChg>
        <pc:grpChg chg="add">
          <ac:chgData name="Sahona Kikuchi" userId="3271518126c6a1f0" providerId="LiveId" clId="{B1A9850C-E0CC-40D4-B13C-E33EC82AD328}" dt="2025-05-20T02:07:02.675" v="1376" actId="26606"/>
          <ac:grpSpMkLst>
            <pc:docMk/>
            <pc:sldMk cId="1449368952" sldId="279"/>
            <ac:grpSpMk id="10" creationId="{97264A61-6AE3-4DC0-A455-5EDC604E394D}"/>
          </ac:grpSpMkLst>
        </pc:grpChg>
        <pc:grpChg chg="add">
          <ac:chgData name="Sahona Kikuchi" userId="3271518126c6a1f0" providerId="LiveId" clId="{B1A9850C-E0CC-40D4-B13C-E33EC82AD328}" dt="2025-05-20T02:07:02.675" v="1376" actId="26606"/>
          <ac:grpSpMkLst>
            <pc:docMk/>
            <pc:sldMk cId="1449368952" sldId="279"/>
            <ac:grpSpMk id="14" creationId="{D691EE10-D5F3-48FA-BE55-F24A0BE59EF6}"/>
          </ac:grpSpMkLst>
        </pc:grpChg>
        <pc:grpChg chg="add">
          <ac:chgData name="Sahona Kikuchi" userId="3271518126c6a1f0" providerId="LiveId" clId="{B1A9850C-E0CC-40D4-B13C-E33EC82AD328}" dt="2025-05-20T02:07:02.675" v="1376" actId="26606"/>
          <ac:grpSpMkLst>
            <pc:docMk/>
            <pc:sldMk cId="1449368952" sldId="279"/>
            <ac:grpSpMk id="18" creationId="{43F5E015-E085-4624-B431-B42414448684}"/>
          </ac:grpSpMkLst>
        </pc:grpChg>
      </pc:sldChg>
      <pc:sldChg chg="delSp add mod setBg">
        <pc:chgData name="Sahona Kikuchi" userId="3271518126c6a1f0" providerId="LiveId" clId="{B1A9850C-E0CC-40D4-B13C-E33EC82AD328}" dt="2025-05-20T02:18:13.019" v="1500" actId="478"/>
        <pc:sldMkLst>
          <pc:docMk/>
          <pc:sldMk cId="4129686953" sldId="280"/>
        </pc:sldMkLst>
        <pc:spChg chg="del">
          <ac:chgData name="Sahona Kikuchi" userId="3271518126c6a1f0" providerId="LiveId" clId="{B1A9850C-E0CC-40D4-B13C-E33EC82AD328}" dt="2025-05-20T02:18:13.019" v="1500" actId="478"/>
          <ac:spMkLst>
            <pc:docMk/>
            <pc:sldMk cId="4129686953" sldId="280"/>
            <ac:spMk id="42" creationId="{2C01D5A8-C731-5F98-B678-278A80EEF73A}"/>
          </ac:spMkLst>
        </pc:spChg>
      </pc:sldChg>
      <pc:sldChg chg="addSp delSp modSp new mod setBg addAnim delAnim setClrOvrMap">
        <pc:chgData name="Sahona Kikuchi" userId="3271518126c6a1f0" providerId="LiveId" clId="{B1A9850C-E0CC-40D4-B13C-E33EC82AD328}" dt="2025-05-20T02:06:40.101" v="1371" actId="26606"/>
        <pc:sldMkLst>
          <pc:docMk/>
          <pc:sldMk cId="2831975243" sldId="281"/>
        </pc:sldMkLst>
        <pc:spChg chg="mod">
          <ac:chgData name="Sahona Kikuchi" userId="3271518126c6a1f0" providerId="LiveId" clId="{B1A9850C-E0CC-40D4-B13C-E33EC82AD328}" dt="2025-05-20T02:06:40.101" v="1371" actId="26606"/>
          <ac:spMkLst>
            <pc:docMk/>
            <pc:sldMk cId="2831975243" sldId="281"/>
            <ac:spMk id="2" creationId="{D208FF5A-A890-133C-8A9C-27AD05309334}"/>
          </ac:spMkLst>
        </pc:spChg>
        <pc:spChg chg="add del mod">
          <ac:chgData name="Sahona Kikuchi" userId="3271518126c6a1f0" providerId="LiveId" clId="{B1A9850C-E0CC-40D4-B13C-E33EC82AD328}" dt="2025-05-20T02:06:40.101" v="1371" actId="26606"/>
          <ac:spMkLst>
            <pc:docMk/>
            <pc:sldMk cId="2831975243" sldId="281"/>
            <ac:spMk id="3" creationId="{99B7CBB4-10FA-8F27-75F5-D7EC136D2997}"/>
          </ac:spMkLst>
        </pc:spChg>
        <pc:spChg chg="add del">
          <ac:chgData name="Sahona Kikuchi" userId="3271518126c6a1f0" providerId="LiveId" clId="{B1A9850C-E0CC-40D4-B13C-E33EC82AD328}" dt="2025-05-20T02:06:15.800" v="1364" actId="26606"/>
          <ac:spMkLst>
            <pc:docMk/>
            <pc:sldMk cId="2831975243" sldId="281"/>
            <ac:spMk id="8" creationId="{D278ADA9-6383-4BDD-80D2-8899A402687B}"/>
          </ac:spMkLst>
        </pc:spChg>
        <pc:spChg chg="add del">
          <ac:chgData name="Sahona Kikuchi" userId="3271518126c6a1f0" providerId="LiveId" clId="{B1A9850C-E0CC-40D4-B13C-E33EC82AD328}" dt="2025-05-20T02:06:15.800" v="1364" actId="26606"/>
          <ac:spMkLst>
            <pc:docMk/>
            <pc:sldMk cId="2831975243" sldId="281"/>
            <ac:spMk id="10" creationId="{484B7147-B0F6-40ED-B5A2-FF72BC8198B6}"/>
          </ac:spMkLst>
        </pc:spChg>
        <pc:spChg chg="add del">
          <ac:chgData name="Sahona Kikuchi" userId="3271518126c6a1f0" providerId="LiveId" clId="{B1A9850C-E0CC-40D4-B13C-E33EC82AD328}" dt="2025-05-20T02:06:15.800" v="1364" actId="26606"/>
          <ac:spMkLst>
            <pc:docMk/>
            <pc:sldMk cId="2831975243" sldId="281"/>
            <ac:spMk id="12" creationId="{B36D2DE0-0628-4A9A-A59D-7BA8B5EB3022}"/>
          </ac:spMkLst>
        </pc:spChg>
        <pc:spChg chg="add del">
          <ac:chgData name="Sahona Kikuchi" userId="3271518126c6a1f0" providerId="LiveId" clId="{B1A9850C-E0CC-40D4-B13C-E33EC82AD328}" dt="2025-05-20T02:06:39.932" v="1370" actId="26606"/>
          <ac:spMkLst>
            <pc:docMk/>
            <pc:sldMk cId="2831975243" sldId="281"/>
            <ac:spMk id="13" creationId="{053FB2EE-284F-4C87-AB3D-BBF87A9FAB97}"/>
          </ac:spMkLst>
        </pc:spChg>
        <pc:spChg chg="add del">
          <ac:chgData name="Sahona Kikuchi" userId="3271518126c6a1f0" providerId="LiveId" clId="{B1A9850C-E0CC-40D4-B13C-E33EC82AD328}" dt="2025-05-20T02:06:15.800" v="1364" actId="26606"/>
          <ac:spMkLst>
            <pc:docMk/>
            <pc:sldMk cId="2831975243" sldId="281"/>
            <ac:spMk id="14" creationId="{48E405C9-94BE-41DA-928C-DEC9A8550E9F}"/>
          </ac:spMkLst>
        </pc:spChg>
        <pc:spChg chg="add del">
          <ac:chgData name="Sahona Kikuchi" userId="3271518126c6a1f0" providerId="LiveId" clId="{B1A9850C-E0CC-40D4-B13C-E33EC82AD328}" dt="2025-05-20T02:06:15.800" v="1364" actId="26606"/>
          <ac:spMkLst>
            <pc:docMk/>
            <pc:sldMk cId="2831975243" sldId="281"/>
            <ac:spMk id="16" creationId="{D2091A72-D5BB-42AC-8FD3-F7747D90861E}"/>
          </ac:spMkLst>
        </pc:spChg>
        <pc:spChg chg="add del">
          <ac:chgData name="Sahona Kikuchi" userId="3271518126c6a1f0" providerId="LiveId" clId="{B1A9850C-E0CC-40D4-B13C-E33EC82AD328}" dt="2025-05-20T02:06:15.800" v="1364" actId="26606"/>
          <ac:spMkLst>
            <pc:docMk/>
            <pc:sldMk cId="2831975243" sldId="281"/>
            <ac:spMk id="18" creationId="{6ED12BFC-A737-46AF-8411-481112D54B0C}"/>
          </ac:spMkLst>
        </pc:spChg>
        <pc:spChg chg="add del">
          <ac:chgData name="Sahona Kikuchi" userId="3271518126c6a1f0" providerId="LiveId" clId="{B1A9850C-E0CC-40D4-B13C-E33EC82AD328}" dt="2025-05-20T02:06:29.727" v="1368" actId="26606"/>
          <ac:spMkLst>
            <pc:docMk/>
            <pc:sldMk cId="2831975243" sldId="281"/>
            <ac:spMk id="20" creationId="{6F5A5072-7B47-4D32-B52A-4EBBF590B8A5}"/>
          </ac:spMkLst>
        </pc:spChg>
        <pc:spChg chg="add del">
          <ac:chgData name="Sahona Kikuchi" userId="3271518126c6a1f0" providerId="LiveId" clId="{B1A9850C-E0CC-40D4-B13C-E33EC82AD328}" dt="2025-05-20T02:06:29.727" v="1368" actId="26606"/>
          <ac:spMkLst>
            <pc:docMk/>
            <pc:sldMk cId="2831975243" sldId="281"/>
            <ac:spMk id="21" creationId="{9715DAF0-AE1B-46C9-8A6B-DB2AA05AB91D}"/>
          </ac:spMkLst>
        </pc:spChg>
        <pc:spChg chg="add del">
          <ac:chgData name="Sahona Kikuchi" userId="3271518126c6a1f0" providerId="LiveId" clId="{B1A9850C-E0CC-40D4-B13C-E33EC82AD328}" dt="2025-05-20T02:06:29.727" v="1368" actId="26606"/>
          <ac:spMkLst>
            <pc:docMk/>
            <pc:sldMk cId="2831975243" sldId="281"/>
            <ac:spMk id="22" creationId="{6016219D-510E-4184-9090-6D5578A87BD1}"/>
          </ac:spMkLst>
        </pc:spChg>
        <pc:spChg chg="add del">
          <ac:chgData name="Sahona Kikuchi" userId="3271518126c6a1f0" providerId="LiveId" clId="{B1A9850C-E0CC-40D4-B13C-E33EC82AD328}" dt="2025-05-20T02:06:29.727" v="1368" actId="26606"/>
          <ac:spMkLst>
            <pc:docMk/>
            <pc:sldMk cId="2831975243" sldId="281"/>
            <ac:spMk id="23" creationId="{AFF4A713-7B75-4B21-90D7-5AB19547C728}"/>
          </ac:spMkLst>
        </pc:spChg>
        <pc:spChg chg="add del">
          <ac:chgData name="Sahona Kikuchi" userId="3271518126c6a1f0" providerId="LiveId" clId="{B1A9850C-E0CC-40D4-B13C-E33EC82AD328}" dt="2025-05-20T02:06:29.727" v="1368" actId="26606"/>
          <ac:spMkLst>
            <pc:docMk/>
            <pc:sldMk cId="2831975243" sldId="281"/>
            <ac:spMk id="24" creationId="{DC631C0B-6DA6-4E57-8231-CE32B3434A7E}"/>
          </ac:spMkLst>
        </pc:spChg>
        <pc:spChg chg="add del">
          <ac:chgData name="Sahona Kikuchi" userId="3271518126c6a1f0" providerId="LiveId" clId="{B1A9850C-E0CC-40D4-B13C-E33EC82AD328}" dt="2025-05-20T02:06:29.727" v="1368" actId="26606"/>
          <ac:spMkLst>
            <pc:docMk/>
            <pc:sldMk cId="2831975243" sldId="281"/>
            <ac:spMk id="25" creationId="{C29501E6-A978-4A61-9689-9085AF97A53A}"/>
          </ac:spMkLst>
        </pc:spChg>
        <pc:spChg chg="add">
          <ac:chgData name="Sahona Kikuchi" userId="3271518126c6a1f0" providerId="LiveId" clId="{B1A9850C-E0CC-40D4-B13C-E33EC82AD328}" dt="2025-05-20T02:06:40.101" v="1371" actId="26606"/>
          <ac:spMkLst>
            <pc:docMk/>
            <pc:sldMk cId="2831975243" sldId="281"/>
            <ac:spMk id="30" creationId="{C7D023E4-8DE1-436E-9847-ED6A4B4B04FD}"/>
          </ac:spMkLst>
        </pc:spChg>
        <pc:grpChg chg="add del">
          <ac:chgData name="Sahona Kikuchi" userId="3271518126c6a1f0" providerId="LiveId" clId="{B1A9850C-E0CC-40D4-B13C-E33EC82AD328}" dt="2025-05-20T02:06:39.932" v="1370" actId="26606"/>
          <ac:grpSpMkLst>
            <pc:docMk/>
            <pc:sldMk cId="2831975243" sldId="281"/>
            <ac:grpSpMk id="27" creationId="{D2C4BFA1-2075-4901-9E24-E41D1FDD51FD}"/>
          </ac:grpSpMkLst>
        </pc:grpChg>
        <pc:grpChg chg="add">
          <ac:chgData name="Sahona Kikuchi" userId="3271518126c6a1f0" providerId="LiveId" clId="{B1A9850C-E0CC-40D4-B13C-E33EC82AD328}" dt="2025-05-20T02:06:40.101" v="1371" actId="26606"/>
          <ac:grpSpMkLst>
            <pc:docMk/>
            <pc:sldMk cId="2831975243" sldId="281"/>
            <ac:grpSpMk id="31" creationId="{1FEC590B-3306-47E9-BD67-97F3F76169A4}"/>
          </ac:grpSpMkLst>
        </pc:grpChg>
        <pc:grpChg chg="add">
          <ac:chgData name="Sahona Kikuchi" userId="3271518126c6a1f0" providerId="LiveId" clId="{B1A9850C-E0CC-40D4-B13C-E33EC82AD328}" dt="2025-05-20T02:06:40.101" v="1371" actId="26606"/>
          <ac:grpSpMkLst>
            <pc:docMk/>
            <pc:sldMk cId="2831975243" sldId="281"/>
            <ac:grpSpMk id="34" creationId="{A47AAF5E-1692-48C9-98FB-6432BF0BC4F7}"/>
          </ac:grpSpMkLst>
        </pc:grpChg>
      </pc:sldChg>
      <pc:sldChg chg="addSp delSp modSp new mod ord setBg">
        <pc:chgData name="Sahona Kikuchi" userId="3271518126c6a1f0" providerId="LiveId" clId="{B1A9850C-E0CC-40D4-B13C-E33EC82AD328}" dt="2025-05-20T02:17:49.143" v="1498"/>
        <pc:sldMkLst>
          <pc:docMk/>
          <pc:sldMk cId="4158644075" sldId="282"/>
        </pc:sldMkLst>
        <pc:spChg chg="mod">
          <ac:chgData name="Sahona Kikuchi" userId="3271518126c6a1f0" providerId="LiveId" clId="{B1A9850C-E0CC-40D4-B13C-E33EC82AD328}" dt="2025-05-20T02:12:06.264" v="1475" actId="20577"/>
          <ac:spMkLst>
            <pc:docMk/>
            <pc:sldMk cId="4158644075" sldId="282"/>
            <ac:spMk id="2" creationId="{220F7A06-2BE7-A31C-6645-E877290F7191}"/>
          </ac:spMkLst>
        </pc:spChg>
        <pc:spChg chg="del">
          <ac:chgData name="Sahona Kikuchi" userId="3271518126c6a1f0" providerId="LiveId" clId="{B1A9850C-E0CC-40D4-B13C-E33EC82AD328}" dt="2025-05-20T02:08:06.272" v="1387" actId="26606"/>
          <ac:spMkLst>
            <pc:docMk/>
            <pc:sldMk cId="4158644075" sldId="282"/>
            <ac:spMk id="3" creationId="{976E562C-6B51-8D1E-6DF6-477D9A8340AE}"/>
          </ac:spMkLst>
        </pc:spChg>
        <pc:spChg chg="add">
          <ac:chgData name="Sahona Kikuchi" userId="3271518126c6a1f0" providerId="LiveId" clId="{B1A9850C-E0CC-40D4-B13C-E33EC82AD328}" dt="2025-05-20T02:08:06.272" v="1387" actId="26606"/>
          <ac:spMkLst>
            <pc:docMk/>
            <pc:sldMk cId="4158644075" sldId="282"/>
            <ac:spMk id="8" creationId="{C7D023E4-8DE1-436E-9847-ED6A4B4B04FD}"/>
          </ac:spMkLst>
        </pc:spChg>
        <pc:grpChg chg="add">
          <ac:chgData name="Sahona Kikuchi" userId="3271518126c6a1f0" providerId="LiveId" clId="{B1A9850C-E0CC-40D4-B13C-E33EC82AD328}" dt="2025-05-20T02:08:06.272" v="1387" actId="26606"/>
          <ac:grpSpMkLst>
            <pc:docMk/>
            <pc:sldMk cId="4158644075" sldId="282"/>
            <ac:grpSpMk id="10" creationId="{97264A61-6AE3-4DC0-A455-5EDC604E394D}"/>
          </ac:grpSpMkLst>
        </pc:grpChg>
        <pc:grpChg chg="add">
          <ac:chgData name="Sahona Kikuchi" userId="3271518126c6a1f0" providerId="LiveId" clId="{B1A9850C-E0CC-40D4-B13C-E33EC82AD328}" dt="2025-05-20T02:08:06.272" v="1387" actId="26606"/>
          <ac:grpSpMkLst>
            <pc:docMk/>
            <pc:sldMk cId="4158644075" sldId="282"/>
            <ac:grpSpMk id="14" creationId="{D691EE10-D5F3-48FA-BE55-F24A0BE59EF6}"/>
          </ac:grpSpMkLst>
        </pc:grpChg>
        <pc:grpChg chg="add">
          <ac:chgData name="Sahona Kikuchi" userId="3271518126c6a1f0" providerId="LiveId" clId="{B1A9850C-E0CC-40D4-B13C-E33EC82AD328}" dt="2025-05-20T02:08:06.272" v="1387" actId="26606"/>
          <ac:grpSpMkLst>
            <pc:docMk/>
            <pc:sldMk cId="4158644075" sldId="282"/>
            <ac:grpSpMk id="18" creationId="{43F5E015-E085-4624-B431-B42414448684}"/>
          </ac:grpSpMkLst>
        </pc:grpChg>
      </pc:sldChg>
      <pc:sldMasterChg chg="modSp mod modSldLayout">
        <pc:chgData name="Sahona Kikuchi" userId="3271518126c6a1f0" providerId="LiveId" clId="{B1A9850C-E0CC-40D4-B13C-E33EC82AD328}" dt="2025-05-20T02:28:11.365" v="2093"/>
        <pc:sldMasterMkLst>
          <pc:docMk/>
          <pc:sldMasterMk cId="1657513282" sldId="2147483648"/>
        </pc:sldMasterMkLst>
        <pc:spChg chg="mod">
          <ac:chgData name="Sahona Kikuchi" userId="3271518126c6a1f0" providerId="LiveId" clId="{B1A9850C-E0CC-40D4-B13C-E33EC82AD328}" dt="2025-05-20T02:28:11.365" v="2093"/>
          <ac:spMkLst>
            <pc:docMk/>
            <pc:sldMasterMk cId="1657513282" sldId="2147483648"/>
            <ac:spMk id="5" creationId="{60CBA518-1331-4D75-311D-99647B43B7DB}"/>
          </ac:spMkLst>
        </pc:spChg>
        <pc:sldLayoutChg chg="modSp mod">
          <pc:chgData name="Sahona Kikuchi" userId="3271518126c6a1f0" providerId="LiveId" clId="{B1A9850C-E0CC-40D4-B13C-E33EC82AD328}" dt="2025-05-20T02:26:01.823" v="2092" actId="207"/>
          <pc:sldLayoutMkLst>
            <pc:docMk/>
            <pc:sldMasterMk cId="1657513282" sldId="2147483648"/>
            <pc:sldLayoutMk cId="2111907751" sldId="2147483649"/>
          </pc:sldLayoutMkLst>
          <pc:spChg chg="mod">
            <ac:chgData name="Sahona Kikuchi" userId="3271518126c6a1f0" providerId="LiveId" clId="{B1A9850C-E0CC-40D4-B13C-E33EC82AD328}" dt="2025-05-20T02:26:01.823" v="2092" actId="207"/>
            <ac:spMkLst>
              <pc:docMk/>
              <pc:sldMasterMk cId="1657513282" sldId="2147483648"/>
              <pc:sldLayoutMk cId="2111907751" sldId="2147483649"/>
              <ac:spMk id="5" creationId="{B983D155-7CA6-7CA6-1C9F-9EE876380F27}"/>
            </ac:spMkLst>
          </pc:spChg>
        </pc:sldLayoutChg>
      </pc:sldMasterChg>
    </pc:docChg>
  </pc:docChgLst>
  <pc:docChgLst>
    <pc:chgData name="佐保奈 菊池" userId="3271518126c6a1f0" providerId="LiveId" clId="{BE5A6C1A-7171-AE49-B425-0EDEA696735A}"/>
    <pc:docChg chg="undo custSel modSld">
      <pc:chgData name="佐保奈 菊池" userId="3271518126c6a1f0" providerId="LiveId" clId="{BE5A6C1A-7171-AE49-B425-0EDEA696735A}" dt="2023-07-12T12:20:16.913" v="363" actId="1076"/>
      <pc:docMkLst>
        <pc:docMk/>
      </pc:docMkLst>
      <pc:sldChg chg="addSp modSp">
        <pc:chgData name="佐保奈 菊池" userId="3271518126c6a1f0" providerId="LiveId" clId="{BE5A6C1A-7171-AE49-B425-0EDEA696735A}" dt="2023-07-12T12:20:16.913" v="363" actId="1076"/>
        <pc:sldMkLst>
          <pc:docMk/>
          <pc:sldMk cId="4075458629" sldId="257"/>
        </pc:sldMkLst>
      </pc:sldChg>
    </pc:docChg>
  </pc:docChgLst>
  <pc:docChgLst>
    <pc:chgData name="Sahona Kikuchi" userId="3271518126c6a1f0" providerId="LiveId" clId="{3DC5ACD3-A3DD-4A65-B395-EE78D33968F0}"/>
    <pc:docChg chg="undo redo custSel addSld delSld modSld">
      <pc:chgData name="Sahona Kikuchi" userId="3271518126c6a1f0" providerId="LiveId" clId="{3DC5ACD3-A3DD-4A65-B395-EE78D33968F0}" dt="2023-09-19T05:52:43.206" v="11107" actId="14100"/>
      <pc:docMkLst>
        <pc:docMk/>
      </pc:docMkLst>
      <pc:sldChg chg="modSp new mod setBg">
        <pc:chgData name="Sahona Kikuchi" userId="3271518126c6a1f0" providerId="LiveId" clId="{3DC5ACD3-A3DD-4A65-B395-EE78D33968F0}" dt="2023-08-31T07:15:12.769" v="7972" actId="20577"/>
        <pc:sldMkLst>
          <pc:docMk/>
          <pc:sldMk cId="1556382351" sldId="261"/>
        </pc:sldMkLst>
      </pc:sldChg>
      <pc:sldChg chg="addSp delSp modSp new mod setBg">
        <pc:chgData name="Sahona Kikuchi" userId="3271518126c6a1f0" providerId="LiveId" clId="{3DC5ACD3-A3DD-4A65-B395-EE78D33968F0}" dt="2023-08-31T09:09:06.928" v="8210" actId="207"/>
        <pc:sldMkLst>
          <pc:docMk/>
          <pc:sldMk cId="289208327" sldId="262"/>
        </pc:sldMkLst>
      </pc:sldChg>
      <pc:sldChg chg="addSp delSp modSp add mod setBg">
        <pc:chgData name="Sahona Kikuchi" userId="3271518126c6a1f0" providerId="LiveId" clId="{3DC5ACD3-A3DD-4A65-B395-EE78D33968F0}" dt="2023-08-31T09:09:10.855" v="8211" actId="207"/>
        <pc:sldMkLst>
          <pc:docMk/>
          <pc:sldMk cId="1555175160" sldId="263"/>
        </pc:sldMkLst>
      </pc:sldChg>
      <pc:sldChg chg="addSp delSp modSp add mod setBg">
        <pc:chgData name="Sahona Kikuchi" userId="3271518126c6a1f0" providerId="LiveId" clId="{3DC5ACD3-A3DD-4A65-B395-EE78D33968F0}" dt="2023-08-31T09:09:14.674" v="8212" actId="207"/>
        <pc:sldMkLst>
          <pc:docMk/>
          <pc:sldMk cId="1844155250" sldId="264"/>
        </pc:sldMkLst>
      </pc:sldChg>
      <pc:sldChg chg="modSp add mod setBg">
        <pc:chgData name="Sahona Kikuchi" userId="3271518126c6a1f0" providerId="LiveId" clId="{3DC5ACD3-A3DD-4A65-B395-EE78D33968F0}" dt="2023-08-31T09:09:19.574" v="8213" actId="207"/>
        <pc:sldMkLst>
          <pc:docMk/>
          <pc:sldMk cId="3929575289" sldId="265"/>
        </pc:sldMkLst>
      </pc:sldChg>
      <pc:sldChg chg="new del">
        <pc:chgData name="Sahona Kikuchi" userId="3271518126c6a1f0" providerId="LiveId" clId="{3DC5ACD3-A3DD-4A65-B395-EE78D33968F0}" dt="2023-08-31T06:55:30.463" v="6446" actId="47"/>
        <pc:sldMkLst>
          <pc:docMk/>
          <pc:sldMk cId="71435777" sldId="266"/>
        </pc:sldMkLst>
      </pc:sldChg>
      <pc:sldChg chg="modSp new mod">
        <pc:chgData name="Sahona Kikuchi" userId="3271518126c6a1f0" providerId="LiveId" clId="{3DC5ACD3-A3DD-4A65-B395-EE78D33968F0}" dt="2023-08-31T06:56:01.915" v="6485" actId="20577"/>
        <pc:sldMkLst>
          <pc:docMk/>
          <pc:sldMk cId="3472157213" sldId="267"/>
        </pc:sldMkLst>
      </pc:sldChg>
      <pc:sldChg chg="modSp add mod">
        <pc:chgData name="Sahona Kikuchi" userId="3271518126c6a1f0" providerId="LiveId" clId="{3DC5ACD3-A3DD-4A65-B395-EE78D33968F0}" dt="2023-08-31T06:56:36.801" v="6494" actId="20577"/>
        <pc:sldMkLst>
          <pc:docMk/>
          <pc:sldMk cId="2633639745" sldId="268"/>
        </pc:sldMkLst>
      </pc:sldChg>
      <pc:sldChg chg="modSp add mod setBg">
        <pc:chgData name="Sahona Kikuchi" userId="3271518126c6a1f0" providerId="LiveId" clId="{3DC5ACD3-A3DD-4A65-B395-EE78D33968F0}" dt="2023-08-31T07:07:07.282" v="7512" actId="20577"/>
        <pc:sldMkLst>
          <pc:docMk/>
          <pc:sldMk cId="3836586642" sldId="269"/>
        </pc:sldMkLst>
      </pc:sldChg>
      <pc:sldChg chg="modSp add mod">
        <pc:chgData name="Sahona Kikuchi" userId="3271518126c6a1f0" providerId="LiveId" clId="{3DC5ACD3-A3DD-4A65-B395-EE78D33968F0}" dt="2023-09-19T05:04:59.669" v="8222" actId="20577"/>
        <pc:sldMkLst>
          <pc:docMk/>
          <pc:sldMk cId="2492206482" sldId="270"/>
        </pc:sldMkLst>
      </pc:sldChg>
      <pc:sldChg chg="delSp modSp add mod">
        <pc:chgData name="Sahona Kikuchi" userId="3271518126c6a1f0" providerId="LiveId" clId="{3DC5ACD3-A3DD-4A65-B395-EE78D33968F0}" dt="2023-09-19T05:52:43.206" v="11107" actId="14100"/>
        <pc:sldMkLst>
          <pc:docMk/>
          <pc:sldMk cId="3286046033" sldId="271"/>
        </pc:sldMkLst>
      </pc:sldChg>
      <pc:sldChg chg="addSp delSp modSp new mod">
        <pc:chgData name="Sahona Kikuchi" userId="3271518126c6a1f0" providerId="LiveId" clId="{3DC5ACD3-A3DD-4A65-B395-EE78D33968F0}" dt="2023-09-19T05:46:13.218" v="10712" actId="20577"/>
        <pc:sldMkLst>
          <pc:docMk/>
          <pc:sldMk cId="661168088" sldId="272"/>
        </pc:sldMkLst>
      </pc:sldChg>
    </pc:docChg>
  </pc:docChgLst>
  <pc:docChgLst>
    <pc:chgData name="Sahona Kikuchi" userId="3271518126c6a1f0" providerId="LiveId" clId="{2C6ABC74-A6E4-4463-81FF-CD7FBAC4CFD2}"/>
    <pc:docChg chg="addSld delSld">
      <pc:chgData name="Sahona Kikuchi" userId="3271518126c6a1f0" providerId="LiveId" clId="{2C6ABC74-A6E4-4463-81FF-CD7FBAC4CFD2}" dt="2025-04-23T02:51:20.289" v="1" actId="2696"/>
      <pc:docMkLst>
        <pc:docMk/>
      </pc:docMkLst>
      <pc:sldChg chg="new del">
        <pc:chgData name="Sahona Kikuchi" userId="3271518126c6a1f0" providerId="LiveId" clId="{2C6ABC74-A6E4-4463-81FF-CD7FBAC4CFD2}" dt="2025-04-23T02:51:20.289" v="1" actId="2696"/>
        <pc:sldMkLst>
          <pc:docMk/>
          <pc:sldMk cId="658409385" sldId="273"/>
        </pc:sldMkLst>
      </pc:sldChg>
    </pc:docChg>
  </pc:docChgLst>
  <pc:docChgLst>
    <pc:chgData name="佐保奈 菊池" userId="3271518126c6a1f0" providerId="LiveId" clId="{B51296E7-0739-4614-B77B-B28AD22A2BB1}"/>
    <pc:docChg chg="undo custSel addSld delSld modSld">
      <pc:chgData name="佐保奈 菊池" userId="3271518126c6a1f0" providerId="LiveId" clId="{B51296E7-0739-4614-B77B-B28AD22A2BB1}" dt="2023-07-24T03:16:12.048" v="6215" actId="1076"/>
      <pc:docMkLst>
        <pc:docMk/>
      </pc:docMkLst>
      <pc:sldChg chg="addSp delSp modSp mod">
        <pc:chgData name="佐保奈 菊池" userId="3271518126c6a1f0" providerId="LiveId" clId="{B51296E7-0739-4614-B77B-B28AD22A2BB1}" dt="2023-07-24T03:05:56.671" v="5682" actId="207"/>
        <pc:sldMkLst>
          <pc:docMk/>
          <pc:sldMk cId="4075458629" sldId="257"/>
        </pc:sldMkLst>
      </pc:sldChg>
      <pc:sldChg chg="addSp delSp modSp new mod">
        <pc:chgData name="佐保奈 菊池" userId="3271518126c6a1f0" providerId="LiveId" clId="{B51296E7-0739-4614-B77B-B28AD22A2BB1}" dt="2023-07-24T03:16:12.048" v="6215" actId="1076"/>
        <pc:sldMkLst>
          <pc:docMk/>
          <pc:sldMk cId="2237692558" sldId="258"/>
        </pc:sldMkLst>
      </pc:sldChg>
      <pc:sldChg chg="modSp add del mod">
        <pc:chgData name="佐保奈 菊池" userId="3271518126c6a1f0" providerId="LiveId" clId="{B51296E7-0739-4614-B77B-B28AD22A2BB1}" dt="2023-07-24T03:04:04.765" v="5639" actId="2696"/>
        <pc:sldMkLst>
          <pc:docMk/>
          <pc:sldMk cId="1778851862" sldId="259"/>
        </pc:sldMkLst>
      </pc:sldChg>
      <pc:sldChg chg="addSp modSp new mod">
        <pc:chgData name="佐保奈 菊池" userId="3271518126c6a1f0" providerId="LiveId" clId="{B51296E7-0739-4614-B77B-B28AD22A2BB1}" dt="2023-07-24T03:11:11.821" v="6133" actId="1076"/>
        <pc:sldMkLst>
          <pc:docMk/>
          <pc:sldMk cId="1058105430" sldId="26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354FE0-1B22-40DA-BF3C-B71280B2020E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kumimoji="1" lang="ja-JP" altLang="en-US"/>
        </a:p>
      </dgm:t>
    </dgm:pt>
    <dgm:pt modelId="{0989706D-5E3D-4D4E-AA4A-F6006370B690}">
      <dgm:prSet phldrT="[テキスト]" custT="1"/>
      <dgm:spPr>
        <a:solidFill>
          <a:schemeClr val="accent4">
            <a:lumMod val="40000"/>
            <a:lumOff val="60000"/>
            <a:alpha val="50000"/>
          </a:schemeClr>
        </a:solidFill>
      </dgm:spPr>
      <dgm:t>
        <a:bodyPr/>
        <a:lstStyle/>
        <a:p>
          <a:r>
            <a:rPr kumimoji="1" lang="ja-JP" altLang="en-US" sz="2800" dirty="0"/>
            <a:t>価値観</a:t>
          </a:r>
          <a:br>
            <a:rPr kumimoji="1" lang="en-US" altLang="ja-JP" sz="2300" dirty="0"/>
          </a:br>
          <a:r>
            <a:rPr kumimoji="1" lang="ja-JP" altLang="en-US" sz="1800" dirty="0"/>
            <a:t>こうありたい</a:t>
          </a:r>
        </a:p>
      </dgm:t>
    </dgm:pt>
    <dgm:pt modelId="{4FD9D028-0090-42A3-818D-74DFD6D69190}" type="parTrans" cxnId="{C95C92EE-6342-409D-8593-04C6D39B7E2B}">
      <dgm:prSet/>
      <dgm:spPr/>
      <dgm:t>
        <a:bodyPr/>
        <a:lstStyle/>
        <a:p>
          <a:endParaRPr kumimoji="1" lang="ja-JP" altLang="en-US"/>
        </a:p>
      </dgm:t>
    </dgm:pt>
    <dgm:pt modelId="{CAAA5805-747B-472A-8A18-29EF92C7EA75}" type="sibTrans" cxnId="{C95C92EE-6342-409D-8593-04C6D39B7E2B}">
      <dgm:prSet/>
      <dgm:spPr/>
      <dgm:t>
        <a:bodyPr/>
        <a:lstStyle/>
        <a:p>
          <a:endParaRPr kumimoji="1" lang="ja-JP" altLang="en-US"/>
        </a:p>
      </dgm:t>
    </dgm:pt>
    <dgm:pt modelId="{0F8DA572-8DEF-4458-886C-39A819109604}">
      <dgm:prSet phldrT="[テキスト]" custT="1"/>
      <dgm:spPr>
        <a:solidFill>
          <a:srgbClr val="99CCFF">
            <a:alpha val="49804"/>
          </a:srgbClr>
        </a:solidFill>
      </dgm:spPr>
      <dgm:t>
        <a:bodyPr/>
        <a:lstStyle/>
        <a:p>
          <a:r>
            <a:rPr kumimoji="1" lang="ja-JP" altLang="en-US" sz="2400" dirty="0"/>
            <a:t>情熱</a:t>
          </a:r>
          <a:br>
            <a:rPr kumimoji="1" lang="en-US" altLang="ja-JP" sz="2400" dirty="0"/>
          </a:br>
          <a:r>
            <a:rPr kumimoji="1" lang="ja-JP" altLang="en-US" sz="1800" dirty="0"/>
            <a:t>理由がないけど好き</a:t>
          </a:r>
          <a:endParaRPr kumimoji="1" lang="en-US" altLang="ja-JP" sz="1800" dirty="0"/>
        </a:p>
      </dgm:t>
    </dgm:pt>
    <dgm:pt modelId="{BA46114F-BB29-453F-A354-3680E645943B}" type="parTrans" cxnId="{A45C6003-3C4B-485C-A63D-891A179FC2E5}">
      <dgm:prSet/>
      <dgm:spPr/>
      <dgm:t>
        <a:bodyPr/>
        <a:lstStyle/>
        <a:p>
          <a:endParaRPr kumimoji="1" lang="ja-JP" altLang="en-US"/>
        </a:p>
      </dgm:t>
    </dgm:pt>
    <dgm:pt modelId="{7093B065-911D-4B83-ABAB-FBE2C9F5D3AD}" type="sibTrans" cxnId="{A45C6003-3C4B-485C-A63D-891A179FC2E5}">
      <dgm:prSet/>
      <dgm:spPr/>
      <dgm:t>
        <a:bodyPr/>
        <a:lstStyle/>
        <a:p>
          <a:endParaRPr kumimoji="1" lang="ja-JP" altLang="en-US"/>
        </a:p>
      </dgm:t>
    </dgm:pt>
    <dgm:pt modelId="{38A612D0-34A4-4238-A442-53567D6D63A2}">
      <dgm:prSet phldrT="[テキスト]" custT="1"/>
      <dgm:spPr>
        <a:solidFill>
          <a:schemeClr val="accent6">
            <a:lumMod val="40000"/>
            <a:lumOff val="60000"/>
            <a:alpha val="50000"/>
          </a:schemeClr>
        </a:solidFill>
      </dgm:spPr>
      <dgm:t>
        <a:bodyPr/>
        <a:lstStyle/>
        <a:p>
          <a:r>
            <a:rPr kumimoji="1" lang="ja-JP" altLang="en-US" sz="2400" dirty="0"/>
            <a:t>才能</a:t>
          </a:r>
          <a:br>
            <a:rPr kumimoji="1" lang="en-US" altLang="ja-JP" sz="3000" dirty="0"/>
          </a:br>
          <a:r>
            <a:rPr kumimoji="1" lang="ja-JP" altLang="en-US" sz="1800" dirty="0"/>
            <a:t>楽にできてしまう</a:t>
          </a:r>
        </a:p>
      </dgm:t>
    </dgm:pt>
    <dgm:pt modelId="{C46825A0-91AF-4166-884B-929D11E0A178}" type="parTrans" cxnId="{025E1B3B-F5A6-4857-B19B-42F404F08D02}">
      <dgm:prSet/>
      <dgm:spPr/>
      <dgm:t>
        <a:bodyPr/>
        <a:lstStyle/>
        <a:p>
          <a:endParaRPr kumimoji="1" lang="ja-JP" altLang="en-US"/>
        </a:p>
      </dgm:t>
    </dgm:pt>
    <dgm:pt modelId="{30E5D347-2CE5-475D-BEDE-E190162517BB}" type="sibTrans" cxnId="{025E1B3B-F5A6-4857-B19B-42F404F08D02}">
      <dgm:prSet/>
      <dgm:spPr/>
      <dgm:t>
        <a:bodyPr/>
        <a:lstStyle/>
        <a:p>
          <a:endParaRPr kumimoji="1" lang="ja-JP" altLang="en-US"/>
        </a:p>
      </dgm:t>
    </dgm:pt>
    <dgm:pt modelId="{1F9EF3E6-0ED9-4133-A589-1951D43DC2EE}" type="pres">
      <dgm:prSet presAssocID="{B3354FE0-1B22-40DA-BF3C-B71280B2020E}" presName="compositeShape" presStyleCnt="0">
        <dgm:presLayoutVars>
          <dgm:chMax val="7"/>
          <dgm:dir/>
          <dgm:resizeHandles val="exact"/>
        </dgm:presLayoutVars>
      </dgm:prSet>
      <dgm:spPr/>
    </dgm:pt>
    <dgm:pt modelId="{A1253BC5-99D8-4EEB-97B2-E0516FE7B29C}" type="pres">
      <dgm:prSet presAssocID="{0989706D-5E3D-4D4E-AA4A-F6006370B690}" presName="circ1" presStyleLbl="vennNode1" presStyleIdx="0" presStyleCnt="3"/>
      <dgm:spPr/>
    </dgm:pt>
    <dgm:pt modelId="{9FB3DB2D-9767-484C-8203-C093C6087086}" type="pres">
      <dgm:prSet presAssocID="{0989706D-5E3D-4D4E-AA4A-F6006370B69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7AEF2EC-6AC9-4735-9D79-E01A3E6F59A7}" type="pres">
      <dgm:prSet presAssocID="{0F8DA572-8DEF-4458-886C-39A819109604}" presName="circ2" presStyleLbl="vennNode1" presStyleIdx="1" presStyleCnt="3"/>
      <dgm:spPr/>
    </dgm:pt>
    <dgm:pt modelId="{BF5F0E44-3D95-4690-AECE-8D3289618728}" type="pres">
      <dgm:prSet presAssocID="{0F8DA572-8DEF-4458-886C-39A81910960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573584D-FFFA-4E44-891A-71A2EFA562DC}" type="pres">
      <dgm:prSet presAssocID="{38A612D0-34A4-4238-A442-53567D6D63A2}" presName="circ3" presStyleLbl="vennNode1" presStyleIdx="2" presStyleCnt="3"/>
      <dgm:spPr/>
    </dgm:pt>
    <dgm:pt modelId="{1E8D5FE0-BB48-4363-9A64-134F07B76BA3}" type="pres">
      <dgm:prSet presAssocID="{38A612D0-34A4-4238-A442-53567D6D63A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A45C6003-3C4B-485C-A63D-891A179FC2E5}" srcId="{B3354FE0-1B22-40DA-BF3C-B71280B2020E}" destId="{0F8DA572-8DEF-4458-886C-39A819109604}" srcOrd="1" destOrd="0" parTransId="{BA46114F-BB29-453F-A354-3680E645943B}" sibTransId="{7093B065-911D-4B83-ABAB-FBE2C9F5D3AD}"/>
    <dgm:cxn modelId="{1EFDA908-04CD-406C-BA31-3CE24D2BF3B7}" type="presOf" srcId="{0989706D-5E3D-4D4E-AA4A-F6006370B690}" destId="{9FB3DB2D-9767-484C-8203-C093C6087086}" srcOrd="1" destOrd="0" presId="urn:microsoft.com/office/officeart/2005/8/layout/venn1"/>
    <dgm:cxn modelId="{E8633C26-D749-4AD1-8E29-D975BCACC680}" type="presOf" srcId="{B3354FE0-1B22-40DA-BF3C-B71280B2020E}" destId="{1F9EF3E6-0ED9-4133-A589-1951D43DC2EE}" srcOrd="0" destOrd="0" presId="urn:microsoft.com/office/officeart/2005/8/layout/venn1"/>
    <dgm:cxn modelId="{80A08528-548F-4C88-9B28-1B2F6DF9C7D6}" type="presOf" srcId="{38A612D0-34A4-4238-A442-53567D6D63A2}" destId="{1E8D5FE0-BB48-4363-9A64-134F07B76BA3}" srcOrd="1" destOrd="0" presId="urn:microsoft.com/office/officeart/2005/8/layout/venn1"/>
    <dgm:cxn modelId="{025E1B3B-F5A6-4857-B19B-42F404F08D02}" srcId="{B3354FE0-1B22-40DA-BF3C-B71280B2020E}" destId="{38A612D0-34A4-4238-A442-53567D6D63A2}" srcOrd="2" destOrd="0" parTransId="{C46825A0-91AF-4166-884B-929D11E0A178}" sibTransId="{30E5D347-2CE5-475D-BEDE-E190162517BB}"/>
    <dgm:cxn modelId="{C8223462-5424-4012-9030-9FDC08B91222}" type="presOf" srcId="{38A612D0-34A4-4238-A442-53567D6D63A2}" destId="{6573584D-FFFA-4E44-891A-71A2EFA562DC}" srcOrd="0" destOrd="0" presId="urn:microsoft.com/office/officeart/2005/8/layout/venn1"/>
    <dgm:cxn modelId="{DF6D985A-6494-4375-80B7-ACF535ED6F10}" type="presOf" srcId="{0F8DA572-8DEF-4458-886C-39A819109604}" destId="{BF5F0E44-3D95-4690-AECE-8D3289618728}" srcOrd="1" destOrd="0" presId="urn:microsoft.com/office/officeart/2005/8/layout/venn1"/>
    <dgm:cxn modelId="{9F045BA0-975F-4279-B899-6D2196D5FBE4}" type="presOf" srcId="{0F8DA572-8DEF-4458-886C-39A819109604}" destId="{77AEF2EC-6AC9-4735-9D79-E01A3E6F59A7}" srcOrd="0" destOrd="0" presId="urn:microsoft.com/office/officeart/2005/8/layout/venn1"/>
    <dgm:cxn modelId="{1CA470EB-DF15-423A-BD8A-3091B68347C9}" type="presOf" srcId="{0989706D-5E3D-4D4E-AA4A-F6006370B690}" destId="{A1253BC5-99D8-4EEB-97B2-E0516FE7B29C}" srcOrd="0" destOrd="0" presId="urn:microsoft.com/office/officeart/2005/8/layout/venn1"/>
    <dgm:cxn modelId="{C95C92EE-6342-409D-8593-04C6D39B7E2B}" srcId="{B3354FE0-1B22-40DA-BF3C-B71280B2020E}" destId="{0989706D-5E3D-4D4E-AA4A-F6006370B690}" srcOrd="0" destOrd="0" parTransId="{4FD9D028-0090-42A3-818D-74DFD6D69190}" sibTransId="{CAAA5805-747B-472A-8A18-29EF92C7EA75}"/>
    <dgm:cxn modelId="{F48F868E-14A0-4DFF-9F6B-2F9E1B5683F9}" type="presParOf" srcId="{1F9EF3E6-0ED9-4133-A589-1951D43DC2EE}" destId="{A1253BC5-99D8-4EEB-97B2-E0516FE7B29C}" srcOrd="0" destOrd="0" presId="urn:microsoft.com/office/officeart/2005/8/layout/venn1"/>
    <dgm:cxn modelId="{93DD97B1-851E-46F6-9531-CB12EEE1FAA9}" type="presParOf" srcId="{1F9EF3E6-0ED9-4133-A589-1951D43DC2EE}" destId="{9FB3DB2D-9767-484C-8203-C093C6087086}" srcOrd="1" destOrd="0" presId="urn:microsoft.com/office/officeart/2005/8/layout/venn1"/>
    <dgm:cxn modelId="{503A8F24-8549-4E41-AB4B-0F51734AC6EA}" type="presParOf" srcId="{1F9EF3E6-0ED9-4133-A589-1951D43DC2EE}" destId="{77AEF2EC-6AC9-4735-9D79-E01A3E6F59A7}" srcOrd="2" destOrd="0" presId="urn:microsoft.com/office/officeart/2005/8/layout/venn1"/>
    <dgm:cxn modelId="{AB58DFC4-F7C0-43CA-BC3A-48637191EB40}" type="presParOf" srcId="{1F9EF3E6-0ED9-4133-A589-1951D43DC2EE}" destId="{BF5F0E44-3D95-4690-AECE-8D3289618728}" srcOrd="3" destOrd="0" presId="urn:microsoft.com/office/officeart/2005/8/layout/venn1"/>
    <dgm:cxn modelId="{5BD09556-E3B7-40F9-BB1C-DA4F0E65A894}" type="presParOf" srcId="{1F9EF3E6-0ED9-4133-A589-1951D43DC2EE}" destId="{6573584D-FFFA-4E44-891A-71A2EFA562DC}" srcOrd="4" destOrd="0" presId="urn:microsoft.com/office/officeart/2005/8/layout/venn1"/>
    <dgm:cxn modelId="{976F49C4-2C86-4FCB-A9E7-4B77F32B1097}" type="presParOf" srcId="{1F9EF3E6-0ED9-4133-A589-1951D43DC2EE}" destId="{1E8D5FE0-BB48-4363-9A64-134F07B76BA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253BC5-99D8-4EEB-97B2-E0516FE7B29C}">
      <dsp:nvSpPr>
        <dsp:cNvPr id="0" name=""/>
        <dsp:cNvSpPr/>
      </dsp:nvSpPr>
      <dsp:spPr>
        <a:xfrm>
          <a:off x="2438399" y="67733"/>
          <a:ext cx="3251200" cy="3251200"/>
        </a:xfrm>
        <a:prstGeom prst="ellipse">
          <a:avLst/>
        </a:prstGeom>
        <a:solidFill>
          <a:schemeClr val="accent4">
            <a:lumMod val="40000"/>
            <a:lumOff val="6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800" kern="1200" dirty="0"/>
            <a:t>価値観</a:t>
          </a:r>
          <a:br>
            <a:rPr kumimoji="1" lang="en-US" altLang="ja-JP" sz="2300" kern="1200" dirty="0"/>
          </a:br>
          <a:r>
            <a:rPr kumimoji="1" lang="ja-JP" altLang="en-US" sz="1800" kern="1200" dirty="0"/>
            <a:t>こうありたい</a:t>
          </a:r>
        </a:p>
      </dsp:txBody>
      <dsp:txXfrm>
        <a:off x="2871893" y="636693"/>
        <a:ext cx="2384213" cy="1463040"/>
      </dsp:txXfrm>
    </dsp:sp>
    <dsp:sp modelId="{77AEF2EC-6AC9-4735-9D79-E01A3E6F59A7}">
      <dsp:nvSpPr>
        <dsp:cNvPr id="0" name=""/>
        <dsp:cNvSpPr/>
      </dsp:nvSpPr>
      <dsp:spPr>
        <a:xfrm>
          <a:off x="3611541" y="2099733"/>
          <a:ext cx="3251200" cy="3251200"/>
        </a:xfrm>
        <a:prstGeom prst="ellipse">
          <a:avLst/>
        </a:prstGeom>
        <a:solidFill>
          <a:srgbClr val="99CCFF">
            <a:alpha val="4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kern="1200" dirty="0"/>
            <a:t>情熱</a:t>
          </a:r>
          <a:br>
            <a:rPr kumimoji="1" lang="en-US" altLang="ja-JP" sz="2400" kern="1200" dirty="0"/>
          </a:br>
          <a:r>
            <a:rPr kumimoji="1" lang="ja-JP" altLang="en-US" sz="1800" kern="1200" dirty="0"/>
            <a:t>理由がないけど好き</a:t>
          </a:r>
          <a:endParaRPr kumimoji="1" lang="en-US" altLang="ja-JP" sz="1800" kern="1200" dirty="0"/>
        </a:p>
      </dsp:txBody>
      <dsp:txXfrm>
        <a:off x="4605866" y="2939626"/>
        <a:ext cx="1950720" cy="1788160"/>
      </dsp:txXfrm>
    </dsp:sp>
    <dsp:sp modelId="{6573584D-FFFA-4E44-891A-71A2EFA562DC}">
      <dsp:nvSpPr>
        <dsp:cNvPr id="0" name=""/>
        <dsp:cNvSpPr/>
      </dsp:nvSpPr>
      <dsp:spPr>
        <a:xfrm>
          <a:off x="1265258" y="2099733"/>
          <a:ext cx="3251200" cy="3251200"/>
        </a:xfrm>
        <a:prstGeom prst="ellipse">
          <a:avLst/>
        </a:prstGeom>
        <a:solidFill>
          <a:schemeClr val="accent6">
            <a:lumMod val="40000"/>
            <a:lumOff val="6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kern="1200" dirty="0"/>
            <a:t>才能</a:t>
          </a:r>
          <a:br>
            <a:rPr kumimoji="1" lang="en-US" altLang="ja-JP" sz="3000" kern="1200" dirty="0"/>
          </a:br>
          <a:r>
            <a:rPr kumimoji="1" lang="ja-JP" altLang="en-US" sz="1800" kern="1200" dirty="0"/>
            <a:t>楽にできてしまう</a:t>
          </a:r>
        </a:p>
      </dsp:txBody>
      <dsp:txXfrm>
        <a:off x="1571413" y="2939626"/>
        <a:ext cx="1950720" cy="1788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779B62-1AFA-470E-B5F0-167F7D1DE439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8E76D-4CEC-4153-B371-30AA10555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196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145F31-E23A-E092-98A2-390FC4155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91AE61B-7BBD-3F84-6D11-7ED852B479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FB5FC0-6288-32D5-0F75-0C51E3CFA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3F16-E625-4D5C-9DD4-BA9F45DC3CBD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83D155-7CA6-7CA6-1C9F-9EE876380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ja-JP"/>
              <a:t>©4-LeafClover</a:t>
            </a:r>
            <a:r>
              <a:rPr lang="ja-JP" altLang="en-US"/>
              <a:t>行政書士事務所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235C5D-44C9-2046-92FA-3346F45D9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907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B6318A-EA94-0499-4FFB-45E58CE53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3BF480D-D966-E4F2-29EB-E0F827174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518D9D-F332-0863-AA6A-3DA1D66C0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D4B7-4D90-4B7D-B7FE-124D88A474F1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F5598F-03E9-2F91-DF67-D17753373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160569-9425-E53A-0271-3015E871E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69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E944F37-9AD2-8145-5E63-E2FC72EECF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ED34177-0D29-50D3-6BA4-571D08AB3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F15120-04D4-D9EF-9515-59A7D065E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05141-F5E9-4EA2-8913-D1A04969F679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01E3F4-1B5E-B2F8-C18D-FBCB08C16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B14766-2791-CC95-117E-A4E6D5F78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4806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3BDCBD-1F60-F10A-6D75-9EA57988B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9888E4-75DE-B15B-5591-12B0DCB63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33F442-F005-2A3C-DEE1-D820C4A0A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16B7-25CC-4672-967C-0D6A1CAFE0AD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4B4114-B58B-DAE8-FF71-6D63E9BCA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A08D09-D660-96A6-1E7C-78C53EB86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948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19EDD3-CB75-E529-F8CE-84BC7071F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0D892F2-D3D1-FBF6-9FD6-32A42721B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991EC9-69DA-C40A-3882-9E0FBF9B4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4937-6946-4CC9-9AFB-A4C1DE55CA62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BE3439-9B29-A89A-BF0F-5EC85D0D4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4DADD0-60EA-400D-CBAA-890162F07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776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B94566-A0E5-CC09-45D5-50A8CBBF3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F805059-7936-3FCA-2027-84A82C6094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7572E93-289C-14DB-6351-724CDB3FC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47F810C-8538-6ED9-FB1B-06F51FABC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A38FE-070B-476E-B496-9B4926B2EB6B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1ADA85-E570-08A9-10BA-B7B2A7E85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06D0CC-909C-CECF-81E8-4BD43E22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735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18BCCC-5379-0411-E06E-BA6D19E50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A95585-8AA1-B0EE-3F24-8FC485B92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9687772-BC96-0082-34AE-8AB3F42BAD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3B44FB0-066A-7AA0-82A9-C539AE8057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DF7A683-87CD-7318-0252-58460EE4B8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CDD7285-D7C4-BA2B-6C8F-D99B15C8E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5B68-E675-41E7-8391-22BAC6A71430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C3B7272-6621-4D85-3003-A09619185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4D53C13-7085-928F-575C-E82AB3796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52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9BCCE4-892C-B762-234D-67ED96449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1329765-BCD5-C625-35E5-20816D596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F32D-E14C-46C0-9200-9D4982DE6D68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2382750-2B34-888B-00B0-1A8C4FBAE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DC44A00-EA93-3571-EBE3-8D8598239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010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E182352-CF9C-4516-C2AD-D30CE7D27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5B8B-7149-4ACC-AE59-489F6BF1992E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DA2B398-AE49-1923-B44C-44274233C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104E843-78E8-24A9-B7D9-0A0B4818A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9207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A8B39E-AF5C-221D-4791-93D6C9F96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03EBB0-CF19-47BB-6436-620F15CAE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F0AB915-0763-D192-8F5B-677EAA184A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919523-1E7E-B572-C332-71A672F7F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7D2-7A20-47BC-84B8-A7413BB85C2E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7FCFAB6-D6EA-A704-FB56-D41517215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C33223-3ECA-59C8-2214-492E2580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58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BFF876-6FCF-025C-6C11-2AD0BAB43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FFE93A4-85EF-4F37-B7AC-0F386D090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318D631-7CED-39AF-4800-BEA311DF1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E3EDE6-F3C8-73F2-B741-0BA4ACB4C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EEDA-898A-4991-8DF5-DE618341A0C8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A0DEE8-1711-2AFA-7282-08ACEFC44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58238-3E6C-1690-9B63-F6AB7858F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2569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36253CC-6A16-04A0-C82C-459898E93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C1EF139-488F-5FA8-12ED-777BB7885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AAFE5A-1A5F-AC87-D0CE-336463BBD0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369AB-DF51-4EC4-B7F5-F499F71F58D7}" type="datetime1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CBA518-1331-4D75-311D-99647B43B7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dirty="0"/>
              <a:t>©4-LeafClover</a:t>
            </a:r>
            <a:r>
              <a:rPr kumimoji="1" lang="ja-JP" altLang="en-US" dirty="0"/>
              <a:t>行政書士事務所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EE456B-4196-136C-AA2A-FC76D6831C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53D33-7C49-4929-88D0-ACCB55B28E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513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1" name="Group 9">
            <a:extLst>
              <a:ext uri="{FF2B5EF4-FFF2-40B4-BE49-F238E27FC236}">
                <a16:creationId xmlns:a16="http://schemas.microsoft.com/office/drawing/2014/main" id="{1FEC590B-3306-47E9-BD67-97F3F7616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32" name="Color">
              <a:extLst>
                <a:ext uri="{FF2B5EF4-FFF2-40B4-BE49-F238E27FC236}">
                  <a16:creationId xmlns:a16="http://schemas.microsoft.com/office/drawing/2014/main" id="{54F87DBC-E43C-4CE4-A8C5-61E3D6819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Color">
              <a:extLst>
                <a:ext uri="{FF2B5EF4-FFF2-40B4-BE49-F238E27FC236}">
                  <a16:creationId xmlns:a16="http://schemas.microsoft.com/office/drawing/2014/main" id="{CD39A88A-7F84-4ACA-877B-E28BC26CD8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4" name="Group 13">
            <a:extLst>
              <a:ext uri="{FF2B5EF4-FFF2-40B4-BE49-F238E27FC236}">
                <a16:creationId xmlns:a16="http://schemas.microsoft.com/office/drawing/2014/main" id="{A47AAF5E-1692-48C9-98FB-6432BF0BC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F36A26D-E71D-4663-B197-8B7BFA37AD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5" name="Freeform: Shape 15">
              <a:extLst>
                <a:ext uri="{FF2B5EF4-FFF2-40B4-BE49-F238E27FC236}">
                  <a16:creationId xmlns:a16="http://schemas.microsoft.com/office/drawing/2014/main" id="{8A821CEB-DA96-4952-93B9-81F9C42BAD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C8EDE0-D69B-4F65-9AB7-DDE7EAD78E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6" name="Freeform: Shape 17">
              <a:extLst>
                <a:ext uri="{FF2B5EF4-FFF2-40B4-BE49-F238E27FC236}">
                  <a16:creationId xmlns:a16="http://schemas.microsoft.com/office/drawing/2014/main" id="{546F0982-BF10-4BF6-842A-F631654FF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B313509-2128-42CA-81B6-C9EC23E44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7" name="Freeform: Shape 19">
              <a:extLst>
                <a:ext uri="{FF2B5EF4-FFF2-40B4-BE49-F238E27FC236}">
                  <a16:creationId xmlns:a16="http://schemas.microsoft.com/office/drawing/2014/main" id="{1589188C-E06E-4F8A-BDD1-02ADF1408F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8" name="Freeform: Shape 20">
              <a:extLst>
                <a:ext uri="{FF2B5EF4-FFF2-40B4-BE49-F238E27FC236}">
                  <a16:creationId xmlns:a16="http://schemas.microsoft.com/office/drawing/2014/main" id="{6B4E610F-FCD0-483F-B9F2-6DF2C28FE8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D208FF5A-A890-133C-8A9C-27AD05309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9708" y="666351"/>
            <a:ext cx="10558405" cy="3044335"/>
          </a:xfrm>
        </p:spPr>
        <p:txBody>
          <a:bodyPr anchor="b">
            <a:normAutofit/>
          </a:bodyPr>
          <a:lstStyle/>
          <a:p>
            <a:r>
              <a:rPr lang="ja-JP" altLang="en-US" sz="4800">
                <a:solidFill>
                  <a:schemeClr val="bg1"/>
                </a:solidFill>
              </a:rPr>
              <a:t>ライフプランニング・</a:t>
            </a:r>
            <a:br>
              <a:rPr lang="en-US" altLang="ja-JP" sz="4800">
                <a:solidFill>
                  <a:schemeClr val="bg1"/>
                </a:solidFill>
              </a:rPr>
            </a:br>
            <a:r>
              <a:rPr lang="ja-JP" altLang="en-US" sz="4800">
                <a:solidFill>
                  <a:schemeClr val="bg1"/>
                </a:solidFill>
              </a:rPr>
              <a:t>コンパス</a:t>
            </a:r>
            <a:endParaRPr kumimoji="1" lang="ja-JP" altLang="en-US" sz="4800">
              <a:solidFill>
                <a:schemeClr val="bg1"/>
              </a:solidFill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9B7CBB4-10FA-8F27-75F5-D7EC136D29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9708" y="3866064"/>
            <a:ext cx="10558405" cy="2234485"/>
          </a:xfrm>
        </p:spPr>
        <p:txBody>
          <a:bodyPr anchor="t">
            <a:normAutofit/>
          </a:bodyPr>
          <a:lstStyle/>
          <a:p>
            <a:r>
              <a:rPr kumimoji="1" lang="en-US" altLang="ja-JP" dirty="0">
                <a:solidFill>
                  <a:schemeClr val="bg1"/>
                </a:solidFill>
              </a:rPr>
              <a:t>-</a:t>
            </a:r>
            <a:r>
              <a:rPr kumimoji="1" lang="ja-JP" altLang="en-US" dirty="0">
                <a:solidFill>
                  <a:schemeClr val="bg1"/>
                </a:solidFill>
              </a:rPr>
              <a:t>あなたの将来を見つめる</a:t>
            </a:r>
            <a:r>
              <a:rPr kumimoji="1" lang="en-US" altLang="ja-JP" dirty="0">
                <a:solidFill>
                  <a:schemeClr val="bg1"/>
                </a:solidFill>
              </a:rPr>
              <a:t>-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FEE8AF-667C-9C61-14C0-566A0E003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14A2CC-C32E-1EBD-7ED4-5FDAA7C87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©4-LeafClover</a:t>
            </a:r>
            <a:r>
              <a:rPr lang="ja-JP" altLang="en-US"/>
              <a:t>行政書士事務所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31975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045658-0555-1386-8A53-F0890D098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C49A154-CF7A-DE13-2436-0865BE04B035}"/>
              </a:ext>
            </a:extLst>
          </p:cNvPr>
          <p:cNvSpPr txBox="1"/>
          <p:nvPr/>
        </p:nvSpPr>
        <p:spPr>
          <a:xfrm>
            <a:off x="135731" y="5010150"/>
            <a:ext cx="878682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ワーク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927BEC2-9671-DCEB-9B2A-1E5A767E80BD}"/>
              </a:ext>
            </a:extLst>
          </p:cNvPr>
          <p:cNvGrpSpPr/>
          <p:nvPr/>
        </p:nvGrpSpPr>
        <p:grpSpPr>
          <a:xfrm>
            <a:off x="476834" y="3238934"/>
            <a:ext cx="11371097" cy="311468"/>
            <a:chOff x="476834" y="3238934"/>
            <a:chExt cx="11371097" cy="311468"/>
          </a:xfrm>
        </p:grpSpPr>
        <p:cxnSp>
          <p:nvCxnSpPr>
            <p:cNvPr id="5" name="直線矢印コネクタ 4">
              <a:extLst>
                <a:ext uri="{FF2B5EF4-FFF2-40B4-BE49-F238E27FC236}">
                  <a16:creationId xmlns:a16="http://schemas.microsoft.com/office/drawing/2014/main" id="{F69364F9-B105-DA37-8F3D-4A532221813C}"/>
                </a:ext>
              </a:extLst>
            </p:cNvPr>
            <p:cNvCxnSpPr>
              <a:cxnSpLocks/>
            </p:cNvCxnSpPr>
            <p:nvPr/>
          </p:nvCxnSpPr>
          <p:spPr>
            <a:xfrm>
              <a:off x="476834" y="3429000"/>
              <a:ext cx="11371097" cy="0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DD5142AF-2EC0-7095-94AF-DC1F0DE6E24B}"/>
                </a:ext>
              </a:extLst>
            </p:cNvPr>
            <p:cNvSpPr txBox="1"/>
            <p:nvPr/>
          </p:nvSpPr>
          <p:spPr>
            <a:xfrm>
              <a:off x="935669" y="3243935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40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7EEAD57-0B42-5A2E-706B-92E6D2055E5E}"/>
                </a:ext>
              </a:extLst>
            </p:cNvPr>
            <p:cNvSpPr txBox="1"/>
            <p:nvPr/>
          </p:nvSpPr>
          <p:spPr>
            <a:xfrm>
              <a:off x="2895445" y="3243935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45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948B7262-9B25-5D06-F5CD-545CE2DABF5E}"/>
                </a:ext>
              </a:extLst>
            </p:cNvPr>
            <p:cNvSpPr txBox="1"/>
            <p:nvPr/>
          </p:nvSpPr>
          <p:spPr>
            <a:xfrm>
              <a:off x="4855221" y="3243935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altLang="ja-JP" sz="1200" dirty="0">
                  <a:solidFill>
                    <a:schemeClr val="bg1"/>
                  </a:solidFill>
                </a:rPr>
                <a:t>50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19FE95B3-2454-48F5-CB55-208B539A1474}"/>
                </a:ext>
              </a:extLst>
            </p:cNvPr>
            <p:cNvSpPr txBox="1"/>
            <p:nvPr/>
          </p:nvSpPr>
          <p:spPr>
            <a:xfrm>
              <a:off x="6814997" y="3238934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55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16E60930-1A79-F647-6FAA-E0218DB00C38}"/>
                </a:ext>
              </a:extLst>
            </p:cNvPr>
            <p:cNvSpPr txBox="1"/>
            <p:nvPr/>
          </p:nvSpPr>
          <p:spPr>
            <a:xfrm>
              <a:off x="8774773" y="3238934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60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559453F0-3768-026D-E707-B0D24DA42B0A}"/>
                </a:ext>
              </a:extLst>
            </p:cNvPr>
            <p:cNvSpPr txBox="1"/>
            <p:nvPr/>
          </p:nvSpPr>
          <p:spPr>
            <a:xfrm>
              <a:off x="10734549" y="3238934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65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BABF960-35BC-41BF-BAD7-F5B66F82B68B}"/>
              </a:ext>
            </a:extLst>
          </p:cNvPr>
          <p:cNvSpPr txBox="1"/>
          <p:nvPr/>
        </p:nvSpPr>
        <p:spPr>
          <a:xfrm>
            <a:off x="135731" y="1304925"/>
            <a:ext cx="878682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ライフ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E679329-5F7B-62D3-EE07-8C35FF13A0B9}"/>
              </a:ext>
            </a:extLst>
          </p:cNvPr>
          <p:cNvSpPr txBox="1"/>
          <p:nvPr/>
        </p:nvSpPr>
        <p:spPr>
          <a:xfrm>
            <a:off x="1157288" y="785036"/>
            <a:ext cx="285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家族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78D87BA-4063-DDD9-67F6-579D53CFFE1B}"/>
              </a:ext>
            </a:extLst>
          </p:cNvPr>
          <p:cNvSpPr txBox="1"/>
          <p:nvPr/>
        </p:nvSpPr>
        <p:spPr>
          <a:xfrm>
            <a:off x="1157288" y="2152603"/>
            <a:ext cx="285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あなた</a:t>
            </a: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25A4C90C-1608-D798-96FA-0661B5788874}"/>
              </a:ext>
            </a:extLst>
          </p:cNvPr>
          <p:cNvCxnSpPr/>
          <p:nvPr/>
        </p:nvCxnSpPr>
        <p:spPr>
          <a:xfrm>
            <a:off x="1207294" y="1805658"/>
            <a:ext cx="1020127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2A910A1-592F-04CC-6340-DF79092A3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2133F14-ED00-F1A2-EC82-FE03584C1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</p:spTree>
    <p:extLst>
      <p:ext uri="{BB962C8B-B14F-4D97-AF65-F5344CB8AC3E}">
        <p14:creationId xmlns:p14="http://schemas.microsoft.com/office/powerpoint/2010/main" val="4129686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7264A61-6AE3-4DC0-A455-5EDC604E3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1" name="Color Cover">
              <a:extLst>
                <a:ext uri="{FF2B5EF4-FFF2-40B4-BE49-F238E27FC236}">
                  <a16:creationId xmlns:a16="http://schemas.microsoft.com/office/drawing/2014/main" id="{2F23900D-D5D0-4EE8-80F4-D25038DE2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Color Cover">
              <a:extLst>
                <a:ext uri="{FF2B5EF4-FFF2-40B4-BE49-F238E27FC236}">
                  <a16:creationId xmlns:a16="http://schemas.microsoft.com/office/drawing/2014/main" id="{C55310DE-258B-4134-9DA8-DC4C2D0EBE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691EE10-D5F3-48FA-BE55-F24A0BE59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7EF3BBC7-022F-4CD5-BE8E-BD8206C4BB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Color">
              <a:extLst>
                <a:ext uri="{FF2B5EF4-FFF2-40B4-BE49-F238E27FC236}">
                  <a16:creationId xmlns:a16="http://schemas.microsoft.com/office/drawing/2014/main" id="{A877CB3E-FE2B-43A7-A987-F921A9249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67BE9A6F-21AA-5298-33FC-0BA47ED84A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2644" y="841664"/>
            <a:ext cx="5155073" cy="5156800"/>
          </a:xfrm>
        </p:spPr>
        <p:txBody>
          <a:bodyPr anchor="ctr">
            <a:normAutofit/>
          </a:bodyPr>
          <a:lstStyle/>
          <a:p>
            <a:pPr algn="l"/>
            <a:r>
              <a:rPr lang="en-US" altLang="ja-JP" sz="48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48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回目</a:t>
            </a:r>
            <a:endParaRPr kumimoji="1" lang="en-US" altLang="ja-JP" sz="480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685FC49-9EBB-CE94-0060-5F6BD6ECA2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34687" y="841664"/>
            <a:ext cx="4602517" cy="5156800"/>
          </a:xfrm>
        </p:spPr>
        <p:txBody>
          <a:bodyPr anchor="ctr">
            <a:normAutofit/>
          </a:bodyPr>
          <a:lstStyle/>
          <a:p>
            <a:pPr algn="l"/>
            <a:r>
              <a:rPr lang="en-US" altLang="ja-JP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YYYY/MM/DD</a:t>
            </a:r>
            <a:endParaRPr kumimoji="1" lang="ja-JP" altLang="en-US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861F2AC-3274-AE75-A22B-D5CA1AA118C6}"/>
              </a:ext>
            </a:extLst>
          </p:cNvPr>
          <p:cNvSpPr txBox="1"/>
          <p:nvPr/>
        </p:nvSpPr>
        <p:spPr>
          <a:xfrm>
            <a:off x="1122111" y="3944341"/>
            <a:ext cx="36975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一度時間をおいて、今後起きること、やりたいことに気付きや想いの変化がありましたか？書き出してあなたの想いや考えを明らかにしましょう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8F6B48-7D25-A46F-FF6A-7BE081518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1ED9C825-ADE0-1300-FAAE-03AF80231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©4-LeafClover</a:t>
            </a:r>
            <a:r>
              <a:rPr lang="ja-JP" altLang="en-US"/>
              <a:t>行政書士事務所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3363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592468-7AD6-00C4-3752-977C0B199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AB68386-4F72-82E5-B980-FB45F6B71A6C}"/>
              </a:ext>
            </a:extLst>
          </p:cNvPr>
          <p:cNvSpPr txBox="1"/>
          <p:nvPr/>
        </p:nvSpPr>
        <p:spPr>
          <a:xfrm>
            <a:off x="135731" y="5010150"/>
            <a:ext cx="878682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ワーク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EA9538C-20F6-DEED-7836-62C3543D9D49}"/>
              </a:ext>
            </a:extLst>
          </p:cNvPr>
          <p:cNvGrpSpPr/>
          <p:nvPr/>
        </p:nvGrpSpPr>
        <p:grpSpPr>
          <a:xfrm>
            <a:off x="476834" y="3238934"/>
            <a:ext cx="11371097" cy="311468"/>
            <a:chOff x="476834" y="3238934"/>
            <a:chExt cx="11371097" cy="311468"/>
          </a:xfrm>
        </p:grpSpPr>
        <p:cxnSp>
          <p:nvCxnSpPr>
            <p:cNvPr id="5" name="直線矢印コネクタ 4">
              <a:extLst>
                <a:ext uri="{FF2B5EF4-FFF2-40B4-BE49-F238E27FC236}">
                  <a16:creationId xmlns:a16="http://schemas.microsoft.com/office/drawing/2014/main" id="{EA84FAE1-827B-E3B1-01C1-B952A2DF2B6C}"/>
                </a:ext>
              </a:extLst>
            </p:cNvPr>
            <p:cNvCxnSpPr>
              <a:cxnSpLocks/>
            </p:cNvCxnSpPr>
            <p:nvPr/>
          </p:nvCxnSpPr>
          <p:spPr>
            <a:xfrm>
              <a:off x="476834" y="3429000"/>
              <a:ext cx="11371097" cy="0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1DA14547-103E-6F89-2E02-22862715F71F}"/>
                </a:ext>
              </a:extLst>
            </p:cNvPr>
            <p:cNvSpPr txBox="1"/>
            <p:nvPr/>
          </p:nvSpPr>
          <p:spPr>
            <a:xfrm>
              <a:off x="935669" y="3243935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40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673474FA-A2C6-129B-FE9E-9D53F593CA2F}"/>
                </a:ext>
              </a:extLst>
            </p:cNvPr>
            <p:cNvSpPr txBox="1"/>
            <p:nvPr/>
          </p:nvSpPr>
          <p:spPr>
            <a:xfrm>
              <a:off x="2895445" y="3243935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45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DF20C9AC-7AD3-F8D0-BF59-A2C1862C5455}"/>
                </a:ext>
              </a:extLst>
            </p:cNvPr>
            <p:cNvSpPr txBox="1"/>
            <p:nvPr/>
          </p:nvSpPr>
          <p:spPr>
            <a:xfrm>
              <a:off x="4855221" y="3243935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altLang="ja-JP" sz="1200" dirty="0">
                  <a:solidFill>
                    <a:schemeClr val="bg1"/>
                  </a:solidFill>
                </a:rPr>
                <a:t>50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A7C410E7-4518-7C99-1889-D16EED1F3430}"/>
                </a:ext>
              </a:extLst>
            </p:cNvPr>
            <p:cNvSpPr txBox="1"/>
            <p:nvPr/>
          </p:nvSpPr>
          <p:spPr>
            <a:xfrm>
              <a:off x="6814997" y="3238934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55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BFD26595-6B7C-FA0B-8D12-C5A17F7E9414}"/>
                </a:ext>
              </a:extLst>
            </p:cNvPr>
            <p:cNvSpPr txBox="1"/>
            <p:nvPr/>
          </p:nvSpPr>
          <p:spPr>
            <a:xfrm>
              <a:off x="8774773" y="3238934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60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CDF64F90-F7C3-5956-6324-92DEA7E154FC}"/>
                </a:ext>
              </a:extLst>
            </p:cNvPr>
            <p:cNvSpPr txBox="1"/>
            <p:nvPr/>
          </p:nvSpPr>
          <p:spPr>
            <a:xfrm>
              <a:off x="10734549" y="3238934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65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1F5020C-EE61-8FDF-1F70-6DADE74B89DB}"/>
              </a:ext>
            </a:extLst>
          </p:cNvPr>
          <p:cNvSpPr txBox="1"/>
          <p:nvPr/>
        </p:nvSpPr>
        <p:spPr>
          <a:xfrm>
            <a:off x="135731" y="1304925"/>
            <a:ext cx="878682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ライフ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B7C4491-DEC0-D34C-78C5-815D9F678474}"/>
              </a:ext>
            </a:extLst>
          </p:cNvPr>
          <p:cNvSpPr txBox="1"/>
          <p:nvPr/>
        </p:nvSpPr>
        <p:spPr>
          <a:xfrm>
            <a:off x="1157288" y="785036"/>
            <a:ext cx="285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家族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C932539-B39A-49E1-C221-981E49F1BD32}"/>
              </a:ext>
            </a:extLst>
          </p:cNvPr>
          <p:cNvSpPr txBox="1"/>
          <p:nvPr/>
        </p:nvSpPr>
        <p:spPr>
          <a:xfrm>
            <a:off x="1157288" y="2152603"/>
            <a:ext cx="285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あなた</a:t>
            </a: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75BB1069-383D-505C-ED53-4D7F2A1AC443}"/>
              </a:ext>
            </a:extLst>
          </p:cNvPr>
          <p:cNvCxnSpPr/>
          <p:nvPr/>
        </p:nvCxnSpPr>
        <p:spPr>
          <a:xfrm>
            <a:off x="1207294" y="1805658"/>
            <a:ext cx="1020127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9B2E3A0-9D82-B41D-0F48-5101735D4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AA4002F-D17F-A850-A993-87F4617A4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</p:spTree>
    <p:extLst>
      <p:ext uri="{BB962C8B-B14F-4D97-AF65-F5344CB8AC3E}">
        <p14:creationId xmlns:p14="http://schemas.microsoft.com/office/powerpoint/2010/main" val="1619076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3582EE3-1F2E-D764-203E-52396C9378D3}"/>
              </a:ext>
            </a:extLst>
          </p:cNvPr>
          <p:cNvSpPr txBox="1"/>
          <p:nvPr/>
        </p:nvSpPr>
        <p:spPr>
          <a:xfrm>
            <a:off x="135731" y="5257800"/>
            <a:ext cx="878682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ワーク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2CDA192-1047-AF2E-87C4-7A2F0137306E}"/>
              </a:ext>
            </a:extLst>
          </p:cNvPr>
          <p:cNvGrpSpPr/>
          <p:nvPr/>
        </p:nvGrpSpPr>
        <p:grpSpPr>
          <a:xfrm>
            <a:off x="476834" y="3486584"/>
            <a:ext cx="11371097" cy="311468"/>
            <a:chOff x="476834" y="3238934"/>
            <a:chExt cx="11371097" cy="311468"/>
          </a:xfrm>
        </p:grpSpPr>
        <p:cxnSp>
          <p:nvCxnSpPr>
            <p:cNvPr id="5" name="直線矢印コネクタ 4">
              <a:extLst>
                <a:ext uri="{FF2B5EF4-FFF2-40B4-BE49-F238E27FC236}">
                  <a16:creationId xmlns:a16="http://schemas.microsoft.com/office/drawing/2014/main" id="{238FC4EB-C678-5564-AE5B-45C27178F0B2}"/>
                </a:ext>
              </a:extLst>
            </p:cNvPr>
            <p:cNvCxnSpPr>
              <a:cxnSpLocks/>
            </p:cNvCxnSpPr>
            <p:nvPr/>
          </p:nvCxnSpPr>
          <p:spPr>
            <a:xfrm>
              <a:off x="476834" y="3429000"/>
              <a:ext cx="11371097" cy="0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11B9D795-8BFD-CFD0-80F2-C44C1E49A61D}"/>
                </a:ext>
              </a:extLst>
            </p:cNvPr>
            <p:cNvSpPr txBox="1"/>
            <p:nvPr/>
          </p:nvSpPr>
          <p:spPr>
            <a:xfrm>
              <a:off x="935669" y="3243935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45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F06334C-519F-5C94-B5F8-98413451E6F4}"/>
                </a:ext>
              </a:extLst>
            </p:cNvPr>
            <p:cNvSpPr txBox="1"/>
            <p:nvPr/>
          </p:nvSpPr>
          <p:spPr>
            <a:xfrm>
              <a:off x="2895445" y="3243935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altLang="ja-JP" sz="1200" dirty="0">
                  <a:solidFill>
                    <a:schemeClr val="bg1"/>
                  </a:solidFill>
                </a:rPr>
                <a:t>50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DA94815D-A692-80D5-3AB8-1C43FF34FE5A}"/>
                </a:ext>
              </a:extLst>
            </p:cNvPr>
            <p:cNvSpPr txBox="1"/>
            <p:nvPr/>
          </p:nvSpPr>
          <p:spPr>
            <a:xfrm>
              <a:off x="4855221" y="3243935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altLang="ja-JP" sz="1200" dirty="0">
                  <a:solidFill>
                    <a:schemeClr val="bg1"/>
                  </a:solidFill>
                </a:rPr>
                <a:t>55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D71650E0-EE07-D26F-9A04-8677E1099B3D}"/>
                </a:ext>
              </a:extLst>
            </p:cNvPr>
            <p:cNvSpPr txBox="1"/>
            <p:nvPr/>
          </p:nvSpPr>
          <p:spPr>
            <a:xfrm>
              <a:off x="6814997" y="3238934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60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DD0471F4-E1B7-DA3F-708D-45C4D32A428D}"/>
                </a:ext>
              </a:extLst>
            </p:cNvPr>
            <p:cNvSpPr txBox="1"/>
            <p:nvPr/>
          </p:nvSpPr>
          <p:spPr>
            <a:xfrm>
              <a:off x="8774773" y="3238934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65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EF1FE38C-D568-DBDC-A8CB-213B4B077DF7}"/>
                </a:ext>
              </a:extLst>
            </p:cNvPr>
            <p:cNvSpPr txBox="1"/>
            <p:nvPr/>
          </p:nvSpPr>
          <p:spPr>
            <a:xfrm>
              <a:off x="10734549" y="3238934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altLang="ja-JP" sz="1200" dirty="0">
                  <a:solidFill>
                    <a:schemeClr val="bg1"/>
                  </a:solidFill>
                </a:rPr>
                <a:t>70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D3A6B6D-9C4F-9D0F-9255-E7B22EE33E94}"/>
              </a:ext>
            </a:extLst>
          </p:cNvPr>
          <p:cNvSpPr txBox="1"/>
          <p:nvPr/>
        </p:nvSpPr>
        <p:spPr>
          <a:xfrm>
            <a:off x="135731" y="1552575"/>
            <a:ext cx="878682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ライフ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F0CAF77-31A4-87FF-7835-EC4EE29698BC}"/>
              </a:ext>
            </a:extLst>
          </p:cNvPr>
          <p:cNvSpPr txBox="1"/>
          <p:nvPr/>
        </p:nvSpPr>
        <p:spPr>
          <a:xfrm>
            <a:off x="1763202" y="296546"/>
            <a:ext cx="1376364" cy="101566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200" dirty="0"/>
              <a:t>フレイル状態</a:t>
            </a:r>
            <a:r>
              <a:rPr lang="ja-JP" altLang="en-US" sz="1200" dirty="0"/>
              <a:t>が深刻化</a:t>
            </a:r>
            <a:r>
              <a:rPr kumimoji="1" lang="ja-JP" altLang="en-US" sz="1200" dirty="0"/>
              <a:t>、生活のサポートが必要</a:t>
            </a:r>
            <a:endParaRPr kumimoji="1" lang="en-US" altLang="ja-JP" sz="1200" dirty="0"/>
          </a:p>
          <a:p>
            <a:r>
              <a:rPr kumimoji="1" lang="ja-JP" altLang="en-US" sz="1200" dirty="0"/>
              <a:t>父：</a:t>
            </a:r>
            <a:r>
              <a:rPr lang="en-US" altLang="ja-JP" sz="1200" dirty="0"/>
              <a:t>70</a:t>
            </a:r>
            <a:r>
              <a:rPr kumimoji="1" lang="ja-JP" altLang="en-US" sz="1200" dirty="0"/>
              <a:t>～</a:t>
            </a:r>
            <a:r>
              <a:rPr kumimoji="1" lang="en-US" altLang="ja-JP" sz="1200" dirty="0"/>
              <a:t>80</a:t>
            </a:r>
            <a:r>
              <a:rPr kumimoji="1" lang="ja-JP" altLang="en-US" sz="1200" dirty="0"/>
              <a:t>歳母：</a:t>
            </a:r>
            <a:r>
              <a:rPr lang="en-US" altLang="ja-JP" sz="1200" dirty="0"/>
              <a:t>70</a:t>
            </a:r>
            <a:r>
              <a:rPr kumimoji="1" lang="ja-JP" altLang="en-US" sz="1200" dirty="0"/>
              <a:t>～</a:t>
            </a:r>
            <a:r>
              <a:rPr lang="en-US" altLang="ja-JP" sz="1200" dirty="0"/>
              <a:t>80</a:t>
            </a:r>
            <a:r>
              <a:rPr kumimoji="1" lang="ja-JP" altLang="en-US" sz="1200" dirty="0"/>
              <a:t>歳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3866264-D9C5-84AA-A0D3-B4D38972140B}"/>
              </a:ext>
            </a:extLst>
          </p:cNvPr>
          <p:cNvSpPr txBox="1"/>
          <p:nvPr/>
        </p:nvSpPr>
        <p:spPr>
          <a:xfrm>
            <a:off x="1157288" y="1032686"/>
            <a:ext cx="285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家族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954F0CE-53BA-E26B-62CB-4EFBC998D087}"/>
              </a:ext>
            </a:extLst>
          </p:cNvPr>
          <p:cNvSpPr txBox="1"/>
          <p:nvPr/>
        </p:nvSpPr>
        <p:spPr>
          <a:xfrm>
            <a:off x="1157288" y="2400253"/>
            <a:ext cx="285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あなた</a:t>
            </a: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0088860E-70B0-5EE7-D8DA-F965E69C31F5}"/>
              </a:ext>
            </a:extLst>
          </p:cNvPr>
          <p:cNvCxnSpPr/>
          <p:nvPr/>
        </p:nvCxnSpPr>
        <p:spPr>
          <a:xfrm>
            <a:off x="1207294" y="2053308"/>
            <a:ext cx="1020127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2AD19E9-A280-364B-F438-B3D2E8FEB3CD}"/>
              </a:ext>
            </a:extLst>
          </p:cNvPr>
          <p:cNvSpPr txBox="1"/>
          <p:nvPr/>
        </p:nvSpPr>
        <p:spPr>
          <a:xfrm>
            <a:off x="1651660" y="4799888"/>
            <a:ext cx="221612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100" dirty="0"/>
              <a:t>経営目線の判断力を吸収したい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91BEDE8-BACE-4F6B-1BB2-8C58C9BF951A}"/>
              </a:ext>
            </a:extLst>
          </p:cNvPr>
          <p:cNvSpPr txBox="1"/>
          <p:nvPr/>
        </p:nvSpPr>
        <p:spPr>
          <a:xfrm>
            <a:off x="1552574" y="4523806"/>
            <a:ext cx="2318199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mpd="dbl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/>
              <a:t>③ </a:t>
            </a:r>
            <a:r>
              <a:rPr lang="en-US" altLang="ja-JP" sz="1200" dirty="0"/>
              <a:t>-1</a:t>
            </a:r>
            <a:r>
              <a:rPr lang="ja-JP" altLang="en-US" sz="1200" dirty="0"/>
              <a:t>　課長</a:t>
            </a:r>
            <a:endParaRPr kumimoji="1" lang="ja-JP" altLang="en-US" sz="1200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C04682C-DA4D-66D6-D113-963A964BF1AC}"/>
              </a:ext>
            </a:extLst>
          </p:cNvPr>
          <p:cNvSpPr txBox="1"/>
          <p:nvPr/>
        </p:nvSpPr>
        <p:spPr>
          <a:xfrm>
            <a:off x="1552573" y="2163802"/>
            <a:ext cx="9095062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mpd="dbl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/>
              <a:t>①新たないきがいを見つけたい</a:t>
            </a:r>
            <a:endParaRPr kumimoji="1" lang="ja-JP" altLang="en-US" sz="1200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EA13C30-0935-4B99-77A3-8650CC3B3FE6}"/>
              </a:ext>
            </a:extLst>
          </p:cNvPr>
          <p:cNvSpPr txBox="1"/>
          <p:nvPr/>
        </p:nvSpPr>
        <p:spPr>
          <a:xfrm>
            <a:off x="1651661" y="5076887"/>
            <a:ext cx="2216125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100" dirty="0"/>
              <a:t>自分を含めた多種多様な意見を統合する能力に磨きをかけたい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3B8F681-054F-1552-C885-C3420E53B388}"/>
              </a:ext>
            </a:extLst>
          </p:cNvPr>
          <p:cNvSpPr txBox="1"/>
          <p:nvPr/>
        </p:nvSpPr>
        <p:spPr>
          <a:xfrm>
            <a:off x="1763201" y="2489735"/>
            <a:ext cx="1376364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100" dirty="0"/>
              <a:t>没頭できる物探し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56B11791-D356-E808-095F-552B77F50F64}"/>
              </a:ext>
            </a:extLst>
          </p:cNvPr>
          <p:cNvSpPr txBox="1"/>
          <p:nvPr/>
        </p:nvSpPr>
        <p:spPr>
          <a:xfrm>
            <a:off x="1908127" y="5827709"/>
            <a:ext cx="3157556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mpd="dbl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/>
              <a:t>④</a:t>
            </a:r>
            <a:r>
              <a:rPr lang="en-US" altLang="ja-JP" sz="1200" dirty="0"/>
              <a:t>-1</a:t>
            </a:r>
            <a:r>
              <a:rPr lang="ja-JP" altLang="en-US" sz="1200" dirty="0"/>
              <a:t>会社に在籍していなくても食べていけるスキルを見定めて、勉強開始、深化させる</a:t>
            </a:r>
            <a:endParaRPr kumimoji="1" lang="ja-JP" altLang="en-US" sz="1200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BE3668F-20E6-8BC0-9A97-0A219F119B44}"/>
              </a:ext>
            </a:extLst>
          </p:cNvPr>
          <p:cNvSpPr txBox="1"/>
          <p:nvPr/>
        </p:nvSpPr>
        <p:spPr>
          <a:xfrm>
            <a:off x="4407777" y="4823253"/>
            <a:ext cx="2547939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200" dirty="0"/>
              <a:t>経営目線で仕事をしたい</a:t>
            </a:r>
            <a:endParaRPr kumimoji="1" lang="en-US" altLang="ja-JP" sz="1200" dirty="0"/>
          </a:p>
          <a:p>
            <a:r>
              <a:rPr lang="ja-JP" altLang="en-US" sz="1200" dirty="0"/>
              <a:t>・</a:t>
            </a:r>
            <a:r>
              <a:rPr kumimoji="1" lang="ja-JP" altLang="en-US" sz="1200" dirty="0"/>
              <a:t>業績の拡大</a:t>
            </a:r>
            <a:endParaRPr kumimoji="1" lang="en-US" altLang="ja-JP" sz="1200" dirty="0"/>
          </a:p>
          <a:p>
            <a:r>
              <a:rPr lang="ja-JP" altLang="en-US" sz="1200" dirty="0"/>
              <a:t>・人間関係の強化（縦・横）</a:t>
            </a:r>
            <a:endParaRPr kumimoji="1" lang="en-US" altLang="ja-JP" sz="1200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E8D4646-7AB2-05FB-3506-97957B6688FE}"/>
              </a:ext>
            </a:extLst>
          </p:cNvPr>
          <p:cNvSpPr txBox="1"/>
          <p:nvPr/>
        </p:nvSpPr>
        <p:spPr>
          <a:xfrm>
            <a:off x="4011251" y="4527305"/>
            <a:ext cx="2950333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mpd="dbl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/>
              <a:t>③</a:t>
            </a:r>
            <a:r>
              <a:rPr lang="en-US" altLang="ja-JP" sz="1200" dirty="0"/>
              <a:t>-2</a:t>
            </a:r>
            <a:r>
              <a:rPr lang="ja-JP" altLang="en-US" sz="1200" dirty="0"/>
              <a:t>　部長⇒できれば役員も経験したい</a:t>
            </a:r>
            <a:endParaRPr kumimoji="1" lang="ja-JP" altLang="en-US" sz="1200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287136EC-33C9-E2C6-9FD4-7608BFFCF119}"/>
              </a:ext>
            </a:extLst>
          </p:cNvPr>
          <p:cNvSpPr txBox="1"/>
          <p:nvPr/>
        </p:nvSpPr>
        <p:spPr>
          <a:xfrm>
            <a:off x="5244608" y="5942093"/>
            <a:ext cx="3682595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mpd="dbl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/>
              <a:t>④</a:t>
            </a:r>
            <a:r>
              <a:rPr lang="en-US" altLang="ja-JP" sz="1200" dirty="0"/>
              <a:t>-2</a:t>
            </a:r>
            <a:r>
              <a:rPr lang="ja-JP" altLang="en-US" sz="1200" dirty="0"/>
              <a:t>仕事上のコミュニティの参加・関係づくり（社外）</a:t>
            </a:r>
            <a:endParaRPr kumimoji="1" lang="ja-JP" altLang="en-US" sz="1200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5A7C0A30-CF2A-965D-8D75-28F8AE597487}"/>
              </a:ext>
            </a:extLst>
          </p:cNvPr>
          <p:cNvSpPr txBox="1"/>
          <p:nvPr/>
        </p:nvSpPr>
        <p:spPr>
          <a:xfrm>
            <a:off x="7099181" y="4503272"/>
            <a:ext cx="1828022" cy="4616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mpd="dbl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/>
              <a:t>③</a:t>
            </a:r>
            <a:r>
              <a:rPr lang="en-US" altLang="ja-JP" sz="1200" dirty="0"/>
              <a:t>-3 </a:t>
            </a:r>
            <a:r>
              <a:rPr lang="ja-JP" altLang="en-US" sz="1200" dirty="0"/>
              <a:t>役職から離れ、</a:t>
            </a:r>
            <a:endParaRPr lang="en-US" altLang="ja-JP" sz="1200" dirty="0"/>
          </a:p>
          <a:p>
            <a:r>
              <a:rPr lang="ja-JP" altLang="en-US" sz="1200" dirty="0"/>
              <a:t>自分のペースで働く</a:t>
            </a:r>
            <a:endParaRPr kumimoji="1" lang="ja-JP" altLang="en-US" sz="1200" dirty="0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C32B044-1593-F679-7EC5-891B7CCD4244}"/>
              </a:ext>
            </a:extLst>
          </p:cNvPr>
          <p:cNvSpPr txBox="1"/>
          <p:nvPr/>
        </p:nvSpPr>
        <p:spPr>
          <a:xfrm>
            <a:off x="9494773" y="5139539"/>
            <a:ext cx="1828023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mpd="dbl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/>
              <a:t>自分のスキルをもとに、会社の枠にとらわれず働いている</a:t>
            </a:r>
            <a:endParaRPr kumimoji="1" lang="ja-JP" altLang="en-US" sz="12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933C21A-4498-1BD1-3657-0EFF8BBC9660}"/>
              </a:ext>
            </a:extLst>
          </p:cNvPr>
          <p:cNvSpPr txBox="1"/>
          <p:nvPr/>
        </p:nvSpPr>
        <p:spPr>
          <a:xfrm>
            <a:off x="5580498" y="317580"/>
            <a:ext cx="1783469" cy="6463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/>
              <a:t>両親の介護</a:t>
            </a:r>
            <a:r>
              <a:rPr kumimoji="1" lang="en-US" altLang="ja-JP" sz="1200" dirty="0"/>
              <a:t> or</a:t>
            </a:r>
            <a:r>
              <a:rPr lang="en-US" altLang="ja-JP" sz="1200" dirty="0"/>
              <a:t> </a:t>
            </a:r>
            <a:r>
              <a:rPr lang="ja-JP" altLang="en-US" sz="1200" dirty="0"/>
              <a:t>看取り</a:t>
            </a:r>
            <a:endParaRPr lang="en-US" altLang="ja-JP" sz="1200" dirty="0"/>
          </a:p>
          <a:p>
            <a:r>
              <a:rPr kumimoji="1" lang="ja-JP" altLang="en-US" sz="1200" dirty="0"/>
              <a:t>父：</a:t>
            </a:r>
            <a:r>
              <a:rPr kumimoji="1" lang="en-US" altLang="ja-JP" sz="1200" dirty="0"/>
              <a:t>81</a:t>
            </a:r>
            <a:r>
              <a:rPr kumimoji="1" lang="ja-JP" altLang="en-US" sz="1200" dirty="0"/>
              <a:t>～</a:t>
            </a:r>
            <a:r>
              <a:rPr lang="en-US" altLang="ja-JP" sz="1200" dirty="0"/>
              <a:t>90</a:t>
            </a:r>
            <a:r>
              <a:rPr kumimoji="1" lang="ja-JP" altLang="en-US" sz="1200" dirty="0"/>
              <a:t>歳</a:t>
            </a:r>
            <a:endParaRPr kumimoji="1" lang="en-US" altLang="ja-JP" sz="1200" dirty="0"/>
          </a:p>
          <a:p>
            <a:r>
              <a:rPr kumimoji="1" lang="ja-JP" altLang="en-US" sz="1200" dirty="0"/>
              <a:t>母：</a:t>
            </a:r>
            <a:r>
              <a:rPr kumimoji="1" lang="en-US" altLang="ja-JP" sz="1200" dirty="0"/>
              <a:t>81</a:t>
            </a:r>
            <a:r>
              <a:rPr kumimoji="1" lang="ja-JP" altLang="en-US" sz="1200" dirty="0"/>
              <a:t>～</a:t>
            </a:r>
            <a:r>
              <a:rPr lang="en-US" altLang="ja-JP" sz="1200" dirty="0"/>
              <a:t>90</a:t>
            </a:r>
            <a:r>
              <a:rPr kumimoji="1" lang="ja-JP" altLang="en-US" sz="1200" dirty="0"/>
              <a:t>歳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EAAA036-48D3-4AA2-BFC0-0456B9756C49}"/>
              </a:ext>
            </a:extLst>
          </p:cNvPr>
          <p:cNvSpPr txBox="1"/>
          <p:nvPr/>
        </p:nvSpPr>
        <p:spPr>
          <a:xfrm>
            <a:off x="8372834" y="363490"/>
            <a:ext cx="3035735" cy="60016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100" dirty="0"/>
              <a:t>課題</a:t>
            </a:r>
            <a:endParaRPr lang="en-US" altLang="ja-JP" sz="1100" dirty="0"/>
          </a:p>
          <a:p>
            <a:r>
              <a:rPr lang="ja-JP" altLang="en-US" sz="1100" dirty="0"/>
              <a:t>一人で両親の介護をすることができるのか？</a:t>
            </a:r>
            <a:endParaRPr lang="en-US" altLang="ja-JP" sz="1100" dirty="0"/>
          </a:p>
          <a:p>
            <a:r>
              <a:rPr lang="ja-JP" altLang="en-US" sz="1100" dirty="0"/>
              <a:t>仕事との両立は可能か？</a:t>
            </a:r>
            <a:endParaRPr lang="en-US" altLang="ja-JP" sz="11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136BE7A-D682-698A-A5A4-F5EA1D1C326B}"/>
              </a:ext>
            </a:extLst>
          </p:cNvPr>
          <p:cNvSpPr txBox="1"/>
          <p:nvPr/>
        </p:nvSpPr>
        <p:spPr>
          <a:xfrm>
            <a:off x="3243272" y="2477337"/>
            <a:ext cx="1376364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100" dirty="0"/>
              <a:t>感情や内容を共有できる場探し</a:t>
            </a:r>
            <a:endParaRPr kumimoji="1" lang="ja-JP" altLang="en-US" sz="1100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AA851A7-F6C3-2EA8-FBFE-5CFBE2113926}"/>
              </a:ext>
            </a:extLst>
          </p:cNvPr>
          <p:cNvSpPr txBox="1"/>
          <p:nvPr/>
        </p:nvSpPr>
        <p:spPr>
          <a:xfrm>
            <a:off x="4681252" y="2485767"/>
            <a:ext cx="5966383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100" dirty="0"/>
              <a:t>趣味コミュニティを満喫</a:t>
            </a:r>
            <a:endParaRPr kumimoji="1" lang="ja-JP" altLang="en-US" sz="1100" dirty="0"/>
          </a:p>
        </p:txBody>
      </p:sp>
      <p:cxnSp>
        <p:nvCxnSpPr>
          <p:cNvPr id="36" name="コネクタ: カギ線 35">
            <a:extLst>
              <a:ext uri="{FF2B5EF4-FFF2-40B4-BE49-F238E27FC236}">
                <a16:creationId xmlns:a16="http://schemas.microsoft.com/office/drawing/2014/main" id="{722DD3C6-1475-BD5C-CBC7-584831E40411}"/>
              </a:ext>
            </a:extLst>
          </p:cNvPr>
          <p:cNvCxnSpPr>
            <a:stCxn id="40" idx="3"/>
            <a:endCxn id="41" idx="1"/>
          </p:cNvCxnSpPr>
          <p:nvPr/>
        </p:nvCxnSpPr>
        <p:spPr>
          <a:xfrm>
            <a:off x="8927203" y="4734104"/>
            <a:ext cx="567570" cy="72860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コネクタ: カギ線 37">
            <a:extLst>
              <a:ext uri="{FF2B5EF4-FFF2-40B4-BE49-F238E27FC236}">
                <a16:creationId xmlns:a16="http://schemas.microsoft.com/office/drawing/2014/main" id="{8E5BA2E3-29EF-554C-BD02-A52DB34505E4}"/>
              </a:ext>
            </a:extLst>
          </p:cNvPr>
          <p:cNvCxnSpPr>
            <a:cxnSpLocks/>
            <a:stCxn id="39" idx="3"/>
            <a:endCxn id="41" idx="1"/>
          </p:cNvCxnSpPr>
          <p:nvPr/>
        </p:nvCxnSpPr>
        <p:spPr>
          <a:xfrm flipV="1">
            <a:off x="8927203" y="5462705"/>
            <a:ext cx="567570" cy="71022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2428EBB-7059-0A14-C426-741093925EA4}"/>
              </a:ext>
            </a:extLst>
          </p:cNvPr>
          <p:cNvSpPr txBox="1"/>
          <p:nvPr/>
        </p:nvSpPr>
        <p:spPr>
          <a:xfrm>
            <a:off x="1763201" y="1481388"/>
            <a:ext cx="1376364" cy="4616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200" dirty="0"/>
              <a:t>子供：高校生</a:t>
            </a:r>
            <a:endParaRPr kumimoji="1" lang="en-US" altLang="ja-JP" sz="1200" dirty="0"/>
          </a:p>
          <a:p>
            <a:r>
              <a:rPr lang="ja-JP" altLang="en-US" sz="1200" dirty="0"/>
              <a:t>出費が増加</a:t>
            </a:r>
            <a:endParaRPr kumimoji="1" lang="ja-JP" altLang="en-US" sz="1200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4867CC23-9686-179D-461D-FFFDE6E368FF}"/>
              </a:ext>
            </a:extLst>
          </p:cNvPr>
          <p:cNvSpPr txBox="1"/>
          <p:nvPr/>
        </p:nvSpPr>
        <p:spPr>
          <a:xfrm>
            <a:off x="8372834" y="1355852"/>
            <a:ext cx="3282718" cy="60016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100" dirty="0"/>
              <a:t>課題</a:t>
            </a:r>
            <a:endParaRPr lang="en-US" altLang="ja-JP" sz="1100" dirty="0"/>
          </a:p>
          <a:p>
            <a:r>
              <a:rPr lang="ja-JP" altLang="en-US" sz="1100" dirty="0"/>
              <a:t>経済的負担が大きい。</a:t>
            </a:r>
            <a:endParaRPr lang="en-US" altLang="ja-JP" sz="1100" dirty="0"/>
          </a:p>
          <a:p>
            <a:r>
              <a:rPr lang="ja-JP" altLang="en-US" sz="1100" dirty="0"/>
              <a:t>自身の老後を踏まえてのマネープランは明瞭か</a:t>
            </a:r>
            <a:endParaRPr lang="en-US" altLang="ja-JP" sz="1100" dirty="0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C9E56BDE-967F-39F1-F31F-3177297531B1}"/>
              </a:ext>
            </a:extLst>
          </p:cNvPr>
          <p:cNvSpPr txBox="1"/>
          <p:nvPr/>
        </p:nvSpPr>
        <p:spPr>
          <a:xfrm>
            <a:off x="1554946" y="4116635"/>
            <a:ext cx="5207816" cy="276999"/>
          </a:xfrm>
          <a:prstGeom prst="rect">
            <a:avLst/>
          </a:prstGeom>
          <a:noFill/>
          <a:ln w="28575" cmpd="dbl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/>
              <a:t>③昇進をしてマネジメントスキルを高めたい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387018B4-4F05-A894-42BB-52E5B1FB37A3}"/>
              </a:ext>
            </a:extLst>
          </p:cNvPr>
          <p:cNvSpPr txBox="1"/>
          <p:nvPr/>
        </p:nvSpPr>
        <p:spPr>
          <a:xfrm>
            <a:off x="1554946" y="3086354"/>
            <a:ext cx="5207816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mpd="dbl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/>
              <a:t>②家族との時間を充実させたい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47FF99E7-1038-6420-72C7-2FC1B4790DDE}"/>
              </a:ext>
            </a:extLst>
          </p:cNvPr>
          <p:cNvSpPr txBox="1"/>
          <p:nvPr/>
        </p:nvSpPr>
        <p:spPr>
          <a:xfrm>
            <a:off x="92054" y="350650"/>
            <a:ext cx="1021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記入例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3AAEAE-414E-408D-391D-7D99EEEA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6" name="フッター プレースホルダー 15">
            <a:extLst>
              <a:ext uri="{FF2B5EF4-FFF2-40B4-BE49-F238E27FC236}">
                <a16:creationId xmlns:a16="http://schemas.microsoft.com/office/drawing/2014/main" id="{B4CAE701-41FE-3173-6CB4-6A19D4A4B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</p:spTree>
    <p:extLst>
      <p:ext uri="{BB962C8B-B14F-4D97-AF65-F5344CB8AC3E}">
        <p14:creationId xmlns:p14="http://schemas.microsoft.com/office/powerpoint/2010/main" val="4075458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7264A61-6AE3-4DC0-A455-5EDC604E3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1" name="Color Cover">
              <a:extLst>
                <a:ext uri="{FF2B5EF4-FFF2-40B4-BE49-F238E27FC236}">
                  <a16:creationId xmlns:a16="http://schemas.microsoft.com/office/drawing/2014/main" id="{2F23900D-D5D0-4EE8-80F4-D25038DE2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Color Cover">
              <a:extLst>
                <a:ext uri="{FF2B5EF4-FFF2-40B4-BE49-F238E27FC236}">
                  <a16:creationId xmlns:a16="http://schemas.microsoft.com/office/drawing/2014/main" id="{C55310DE-258B-4134-9DA8-DC4C2D0EBE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691EE10-D5F3-48FA-BE55-F24A0BE59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7EF3BBC7-022F-4CD5-BE8E-BD8206C4BB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Color">
              <a:extLst>
                <a:ext uri="{FF2B5EF4-FFF2-40B4-BE49-F238E27FC236}">
                  <a16:creationId xmlns:a16="http://schemas.microsoft.com/office/drawing/2014/main" id="{A877CB3E-FE2B-43A7-A987-F921A9249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220F7A06-2BE7-A31C-6645-E877290F7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644" y="841664"/>
            <a:ext cx="10224851" cy="5156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kumimoji="1" lang="en-US" altLang="ja-JP" sz="20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Memo</a:t>
            </a:r>
            <a:r>
              <a:rPr kumimoji="1" lang="ja-JP" altLang="en-US" sz="20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　ライフワークシートから予想しうる課題や不明瞭な点を具体的に書いてみましょう</a:t>
            </a:r>
            <a:endParaRPr kumimoji="1" lang="en-US" altLang="ja-JP" sz="20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FC31B37-E659-5A2C-419D-AB3AEE1EF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1A84F0C-A3BE-1D1B-0A9A-0524336F2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</p:spTree>
    <p:extLst>
      <p:ext uri="{BB962C8B-B14F-4D97-AF65-F5344CB8AC3E}">
        <p14:creationId xmlns:p14="http://schemas.microsoft.com/office/powerpoint/2010/main" val="4158644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BA1D30-6E11-C191-FD33-23253F353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7264A61-6AE3-4DC0-A455-5EDC604E3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1" name="Color Cover">
              <a:extLst>
                <a:ext uri="{FF2B5EF4-FFF2-40B4-BE49-F238E27FC236}">
                  <a16:creationId xmlns:a16="http://schemas.microsoft.com/office/drawing/2014/main" id="{2F23900D-D5D0-4EE8-80F4-D25038DE2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Color Cover">
              <a:extLst>
                <a:ext uri="{FF2B5EF4-FFF2-40B4-BE49-F238E27FC236}">
                  <a16:creationId xmlns:a16="http://schemas.microsoft.com/office/drawing/2014/main" id="{C55310DE-258B-4134-9DA8-DC4C2D0EBE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691EE10-D5F3-48FA-BE55-F24A0BE59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7EF3BBC7-022F-4CD5-BE8E-BD8206C4BB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Color">
              <a:extLst>
                <a:ext uri="{FF2B5EF4-FFF2-40B4-BE49-F238E27FC236}">
                  <a16:creationId xmlns:a16="http://schemas.microsoft.com/office/drawing/2014/main" id="{A877CB3E-FE2B-43A7-A987-F921A9249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2B24B01-5029-8719-8CF6-23D29A1A34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2644" y="841664"/>
            <a:ext cx="5155073" cy="5156800"/>
          </a:xfrm>
        </p:spPr>
        <p:txBody>
          <a:bodyPr anchor="ctr">
            <a:normAutofit/>
          </a:bodyPr>
          <a:lstStyle/>
          <a:p>
            <a:pPr algn="l"/>
            <a:r>
              <a:rPr kumimoji="1" lang="en-US" altLang="ja-JP" sz="4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4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回目</a:t>
            </a:r>
            <a:endParaRPr kumimoji="1" lang="en-US" altLang="ja-JP" sz="48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8414847-784A-649B-075D-5819DA804C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34687" y="841664"/>
            <a:ext cx="4602517" cy="5156800"/>
          </a:xfrm>
        </p:spPr>
        <p:txBody>
          <a:bodyPr anchor="ctr">
            <a:normAutofit/>
          </a:bodyPr>
          <a:lstStyle/>
          <a:p>
            <a:pPr algn="l"/>
            <a:r>
              <a:rPr lang="en-US" altLang="ja-JP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YYYY/MM/DD</a:t>
            </a:r>
            <a:endParaRPr kumimoji="1" lang="ja-JP" altLang="en-US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C1C1ED1-88D1-89D6-974E-297858D6A4D6}"/>
              </a:ext>
            </a:extLst>
          </p:cNvPr>
          <p:cNvSpPr txBox="1"/>
          <p:nvPr/>
        </p:nvSpPr>
        <p:spPr>
          <a:xfrm>
            <a:off x="1122111" y="3944341"/>
            <a:ext cx="36975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一度時間をおいて、今後起きること、やりたいことに気付きや想いの変化がありましたか？書き出してあなたの想いや考えを明らかにしましょう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CB7BE9-CAC4-AAD8-199F-91592B849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5D9EC036-A8B6-A13F-BA14-DF09C51AF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©4-LeafClover</a:t>
            </a:r>
            <a:r>
              <a:rPr lang="ja-JP" altLang="en-US"/>
              <a:t>行政書士事務所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75540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DD43B4-6F53-7858-0A1C-C7579AAC7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DFE7BA1-0B03-AA00-658F-BD046C7DD251}"/>
              </a:ext>
            </a:extLst>
          </p:cNvPr>
          <p:cNvSpPr txBox="1"/>
          <p:nvPr/>
        </p:nvSpPr>
        <p:spPr>
          <a:xfrm>
            <a:off x="135731" y="5010150"/>
            <a:ext cx="878682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ワーク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5D09E67-8744-D8EB-C565-A13F47141B9E}"/>
              </a:ext>
            </a:extLst>
          </p:cNvPr>
          <p:cNvGrpSpPr/>
          <p:nvPr/>
        </p:nvGrpSpPr>
        <p:grpSpPr>
          <a:xfrm>
            <a:off x="476834" y="3238934"/>
            <a:ext cx="11371097" cy="311468"/>
            <a:chOff x="476834" y="3238934"/>
            <a:chExt cx="11371097" cy="311468"/>
          </a:xfrm>
        </p:grpSpPr>
        <p:cxnSp>
          <p:nvCxnSpPr>
            <p:cNvPr id="5" name="直線矢印コネクタ 4">
              <a:extLst>
                <a:ext uri="{FF2B5EF4-FFF2-40B4-BE49-F238E27FC236}">
                  <a16:creationId xmlns:a16="http://schemas.microsoft.com/office/drawing/2014/main" id="{8124DBAA-6DD4-3891-7126-23788DF191F2}"/>
                </a:ext>
              </a:extLst>
            </p:cNvPr>
            <p:cNvCxnSpPr>
              <a:cxnSpLocks/>
            </p:cNvCxnSpPr>
            <p:nvPr/>
          </p:nvCxnSpPr>
          <p:spPr>
            <a:xfrm>
              <a:off x="476834" y="3429000"/>
              <a:ext cx="11371097" cy="0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215CB36E-5241-A180-15D4-8AADF7F1A5F0}"/>
                </a:ext>
              </a:extLst>
            </p:cNvPr>
            <p:cNvSpPr txBox="1"/>
            <p:nvPr/>
          </p:nvSpPr>
          <p:spPr>
            <a:xfrm>
              <a:off x="935669" y="3243935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40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378855BC-4E49-02F2-B09E-A3043999EDD2}"/>
                </a:ext>
              </a:extLst>
            </p:cNvPr>
            <p:cNvSpPr txBox="1"/>
            <p:nvPr/>
          </p:nvSpPr>
          <p:spPr>
            <a:xfrm>
              <a:off x="2895445" y="3243935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45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62B7A54-7AD4-E043-23AF-EED430F5E2A1}"/>
                </a:ext>
              </a:extLst>
            </p:cNvPr>
            <p:cNvSpPr txBox="1"/>
            <p:nvPr/>
          </p:nvSpPr>
          <p:spPr>
            <a:xfrm>
              <a:off x="4855221" y="3243935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altLang="ja-JP" sz="1200" dirty="0">
                  <a:solidFill>
                    <a:schemeClr val="bg1"/>
                  </a:solidFill>
                </a:rPr>
                <a:t>50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2BC86926-170E-09A9-6DFA-409A9609A6F0}"/>
                </a:ext>
              </a:extLst>
            </p:cNvPr>
            <p:cNvSpPr txBox="1"/>
            <p:nvPr/>
          </p:nvSpPr>
          <p:spPr>
            <a:xfrm>
              <a:off x="6814997" y="3238934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55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97270F03-7A0E-2807-34D4-E6A23FDF679A}"/>
                </a:ext>
              </a:extLst>
            </p:cNvPr>
            <p:cNvSpPr txBox="1"/>
            <p:nvPr/>
          </p:nvSpPr>
          <p:spPr>
            <a:xfrm>
              <a:off x="8774773" y="3238934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60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7E77C6B6-6784-23AE-17F7-CFFB8F84A05E}"/>
                </a:ext>
              </a:extLst>
            </p:cNvPr>
            <p:cNvSpPr txBox="1"/>
            <p:nvPr/>
          </p:nvSpPr>
          <p:spPr>
            <a:xfrm>
              <a:off x="10734549" y="3238934"/>
              <a:ext cx="720000" cy="30646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bg1"/>
                  </a:solidFill>
                </a:rPr>
                <a:t>65</a:t>
              </a:r>
              <a:r>
                <a:rPr kumimoji="1" lang="ja-JP" altLang="en-US" sz="1200" dirty="0">
                  <a:solidFill>
                    <a:schemeClr val="bg1"/>
                  </a:solidFill>
                </a:rPr>
                <a:t>歳</a:t>
              </a: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9B96319-0967-BF2A-9BEB-C03086DE185C}"/>
              </a:ext>
            </a:extLst>
          </p:cNvPr>
          <p:cNvSpPr txBox="1"/>
          <p:nvPr/>
        </p:nvSpPr>
        <p:spPr>
          <a:xfrm>
            <a:off x="135731" y="1304925"/>
            <a:ext cx="878682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ライフ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F728076-A76F-4570-DDFE-3645108D62F8}"/>
              </a:ext>
            </a:extLst>
          </p:cNvPr>
          <p:cNvSpPr txBox="1"/>
          <p:nvPr/>
        </p:nvSpPr>
        <p:spPr>
          <a:xfrm>
            <a:off x="1157288" y="785036"/>
            <a:ext cx="285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家族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FBB6E34-8CB4-0432-C470-64B3BD44819E}"/>
              </a:ext>
            </a:extLst>
          </p:cNvPr>
          <p:cNvSpPr txBox="1"/>
          <p:nvPr/>
        </p:nvSpPr>
        <p:spPr>
          <a:xfrm>
            <a:off x="1157288" y="2152603"/>
            <a:ext cx="285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あなた</a:t>
            </a: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09D67BE6-46DF-1F64-52F2-FB9EFC7FE8FD}"/>
              </a:ext>
            </a:extLst>
          </p:cNvPr>
          <p:cNvCxnSpPr/>
          <p:nvPr/>
        </p:nvCxnSpPr>
        <p:spPr>
          <a:xfrm>
            <a:off x="1207294" y="1805658"/>
            <a:ext cx="1020127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F79C03D-E54B-44DE-F437-8DD97CE3F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F680057-9989-1EEB-509D-C2EC9C4A0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</p:spTree>
    <p:extLst>
      <p:ext uri="{BB962C8B-B14F-4D97-AF65-F5344CB8AC3E}">
        <p14:creationId xmlns:p14="http://schemas.microsoft.com/office/powerpoint/2010/main" val="925271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5A93AB60-E16B-D8D6-76AE-0DC819A040B0}"/>
              </a:ext>
            </a:extLst>
          </p:cNvPr>
          <p:cNvSpPr txBox="1">
            <a:spLocks/>
          </p:cNvSpPr>
          <p:nvPr/>
        </p:nvSpPr>
        <p:spPr>
          <a:xfrm>
            <a:off x="324739" y="365126"/>
            <a:ext cx="11605189" cy="54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参考ワーク：自分がこれからやってみたいこととは</a:t>
            </a:r>
          </a:p>
        </p:txBody>
      </p:sp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DDE4DD08-D649-D86E-E20B-A480665F39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6358177"/>
              </p:ext>
            </p:extLst>
          </p:nvPr>
        </p:nvGraphicFramePr>
        <p:xfrm>
          <a:off x="2032000" y="107420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7E10AE3-C605-C5F8-7DC7-6200C5153DA4}"/>
              </a:ext>
            </a:extLst>
          </p:cNvPr>
          <p:cNvSpPr txBox="1"/>
          <p:nvPr/>
        </p:nvSpPr>
        <p:spPr>
          <a:xfrm>
            <a:off x="2032000" y="1091493"/>
            <a:ext cx="3163003" cy="12311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b="1" u="sng" dirty="0"/>
              <a:t>価値観＞＞＞こうありたい</a:t>
            </a:r>
            <a:endParaRPr kumimoji="1" lang="en-US" altLang="ja-JP" b="1" u="sng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〇〇〇〇</a:t>
            </a:r>
            <a:endParaRPr kumimoji="1"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〇〇〇〇</a:t>
            </a:r>
            <a:endParaRPr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〇〇〇〇</a:t>
            </a:r>
            <a:endParaRPr kumimoji="1"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〇〇〇〇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CC41C2C-CBAF-5151-9303-9B4E34FD222E}"/>
              </a:ext>
            </a:extLst>
          </p:cNvPr>
          <p:cNvSpPr txBox="1"/>
          <p:nvPr/>
        </p:nvSpPr>
        <p:spPr>
          <a:xfrm>
            <a:off x="324739" y="4861528"/>
            <a:ext cx="3163003" cy="15081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b="1" u="sng" dirty="0"/>
              <a:t>才能</a:t>
            </a:r>
            <a:r>
              <a:rPr kumimoji="1" lang="ja-JP" altLang="en-US" b="1" u="sng" dirty="0"/>
              <a:t>＞＞＞楽にできてしまうこと</a:t>
            </a:r>
            <a:endParaRPr kumimoji="1" lang="en-US" altLang="ja-JP" b="1" u="sng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〇〇〇〇</a:t>
            </a:r>
            <a:endParaRPr kumimoji="1"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〇〇〇〇</a:t>
            </a:r>
            <a:endParaRPr kumimoji="1"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〇〇〇〇</a:t>
            </a:r>
            <a:endParaRPr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〇〇〇〇</a:t>
            </a:r>
            <a:endParaRPr kumimoji="1" lang="en-US" altLang="ja-JP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1869F1D-AC87-E238-1D45-3A9D5AEDB0A2}"/>
              </a:ext>
            </a:extLst>
          </p:cNvPr>
          <p:cNvSpPr txBox="1"/>
          <p:nvPr/>
        </p:nvSpPr>
        <p:spPr>
          <a:xfrm>
            <a:off x="8867901" y="2181203"/>
            <a:ext cx="3163003" cy="15081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b="1" u="sng" dirty="0"/>
              <a:t>情熱＞＞＞理由がないけど好きなこと</a:t>
            </a:r>
            <a:endParaRPr kumimoji="1" lang="en-US" altLang="ja-JP" b="1" u="sng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〇〇〇〇</a:t>
            </a:r>
            <a:endParaRPr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〇〇〇〇</a:t>
            </a:r>
            <a:endParaRPr kumimoji="1"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〇〇〇〇</a:t>
            </a:r>
            <a:endParaRPr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〇〇〇〇</a:t>
            </a:r>
            <a:endParaRPr kumimoji="1" lang="en-US" altLang="ja-JP" sz="14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091D339-0759-0D0D-A711-0699B05B5A98}"/>
              </a:ext>
            </a:extLst>
          </p:cNvPr>
          <p:cNvSpPr txBox="1"/>
          <p:nvPr/>
        </p:nvSpPr>
        <p:spPr>
          <a:xfrm>
            <a:off x="9028997" y="5387798"/>
            <a:ext cx="3163003" cy="12311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b="1" u="sng" dirty="0"/>
              <a:t>３つ掛け合わせてみる</a:t>
            </a:r>
            <a:endParaRPr kumimoji="1" lang="en-US" altLang="ja-JP" b="1" u="sng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〇〇〇〇</a:t>
            </a:r>
            <a:endParaRPr kumimoji="1"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〇〇〇〇</a:t>
            </a:r>
            <a:endParaRPr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〇〇〇〇</a:t>
            </a:r>
            <a:r>
              <a:rPr lang="ja-JP" altLang="en-US" sz="1400" dirty="0"/>
              <a:t>）</a:t>
            </a:r>
            <a:endParaRPr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〇〇〇〇</a:t>
            </a:r>
            <a:endParaRPr kumimoji="1" lang="en-US" altLang="ja-JP" sz="14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81BBC56-DD05-92A7-F82C-15185B66F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20CF2FA-1C52-4C7D-FC85-7B907DA42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©4-LeafClover</a:t>
            </a:r>
            <a:r>
              <a:rPr kumimoji="1" lang="ja-JP" altLang="en-US"/>
              <a:t>行政書士事務所</a:t>
            </a:r>
          </a:p>
        </p:txBody>
      </p:sp>
    </p:spTree>
    <p:extLst>
      <p:ext uri="{BB962C8B-B14F-4D97-AF65-F5344CB8AC3E}">
        <p14:creationId xmlns:p14="http://schemas.microsoft.com/office/powerpoint/2010/main" val="661168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165744-D2FA-1BF3-F22F-D3CFBC5C4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7264A61-6AE3-4DC0-A455-5EDC604E3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1" name="Color Cover">
              <a:extLst>
                <a:ext uri="{FF2B5EF4-FFF2-40B4-BE49-F238E27FC236}">
                  <a16:creationId xmlns:a16="http://schemas.microsoft.com/office/drawing/2014/main" id="{2F23900D-D5D0-4EE8-80F4-D25038DE2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Color Cover">
              <a:extLst>
                <a:ext uri="{FF2B5EF4-FFF2-40B4-BE49-F238E27FC236}">
                  <a16:creationId xmlns:a16="http://schemas.microsoft.com/office/drawing/2014/main" id="{C55310DE-258B-4134-9DA8-DC4C2D0EBE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691EE10-D5F3-48FA-BE55-F24A0BE59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7EF3BBC7-022F-4CD5-BE8E-BD8206C4BB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Color">
              <a:extLst>
                <a:ext uri="{FF2B5EF4-FFF2-40B4-BE49-F238E27FC236}">
                  <a16:creationId xmlns:a16="http://schemas.microsoft.com/office/drawing/2014/main" id="{A877CB3E-FE2B-43A7-A987-F921A9249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581DBED2-5101-B2B9-0EB9-53CEBB842C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2644" y="841664"/>
            <a:ext cx="5155073" cy="5156800"/>
          </a:xfrm>
        </p:spPr>
        <p:txBody>
          <a:bodyPr anchor="ctr">
            <a:normAutofit/>
          </a:bodyPr>
          <a:lstStyle/>
          <a:p>
            <a:pPr algn="l"/>
            <a:r>
              <a:rPr lang="ja-JP" altLang="en-US" sz="48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まとめ</a:t>
            </a:r>
            <a:endParaRPr kumimoji="1" lang="en-US" altLang="ja-JP" sz="480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D946124-6897-F919-89E7-44267C11A7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34687" y="841664"/>
            <a:ext cx="4602517" cy="5156800"/>
          </a:xfrm>
        </p:spPr>
        <p:txBody>
          <a:bodyPr anchor="ctr">
            <a:normAutofit/>
          </a:bodyPr>
          <a:lstStyle/>
          <a:p>
            <a:pPr algn="l"/>
            <a:r>
              <a:rPr lang="en-US" altLang="ja-JP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YYYY/MM/DD</a:t>
            </a:r>
            <a:endParaRPr kumimoji="1" lang="ja-JP" altLang="en-US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3A5467C-230D-762F-9DE3-8B4640CA7E3F}"/>
              </a:ext>
            </a:extLst>
          </p:cNvPr>
          <p:cNvSpPr txBox="1"/>
          <p:nvPr/>
        </p:nvSpPr>
        <p:spPr>
          <a:xfrm>
            <a:off x="1122111" y="3944341"/>
            <a:ext cx="36975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参考ワークなど、別の角度であなたのこれからを見つめ直した結果、何か考えは変わりましたか？変わった場合は、それを書き留めておきましょう。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62845F-911C-3066-FB5B-987012D3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3D33-7C49-4929-88D0-ACCB55B28E11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9254F18E-8972-9390-3C47-FA321B947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©4-LeafClover</a:t>
            </a:r>
            <a:r>
              <a:rPr lang="ja-JP" altLang="en-US"/>
              <a:t>行政書士事務所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936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4712</TotalTime>
  <Words>572</Words>
  <Application>Microsoft Office PowerPoint</Application>
  <PresentationFormat>ワイド画面</PresentationFormat>
  <Paragraphs>128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ライフプランニング・ コンパス</vt:lpstr>
      <vt:lpstr>1回目</vt:lpstr>
      <vt:lpstr>PowerPoint プレゼンテーション</vt:lpstr>
      <vt:lpstr>PowerPoint プレゼンテーション</vt:lpstr>
      <vt:lpstr>Memo　ライフワークシートから予想しうる課題や不明瞭な点を具体的に書いてみましょう</vt:lpstr>
      <vt:lpstr>2回目</vt:lpstr>
      <vt:lpstr>PowerPoint プレゼンテーション</vt:lpstr>
      <vt:lpstr>PowerPoint プレゼンテーション</vt:lpstr>
      <vt:lpstr>まとめ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佐保奈 菊池</dc:creator>
  <cp:lastModifiedBy>Sahona Kikuchi</cp:lastModifiedBy>
  <cp:revision>2</cp:revision>
  <dcterms:created xsi:type="dcterms:W3CDTF">2023-07-12T05:40:14Z</dcterms:created>
  <dcterms:modified xsi:type="dcterms:W3CDTF">2025-05-20T02:28:57Z</dcterms:modified>
</cp:coreProperties>
</file>